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 id="2147483723" r:id="rId3"/>
    <p:sldMasterId id="2147483735" r:id="rId4"/>
  </p:sldMasterIdLst>
  <p:notesMasterIdLst>
    <p:notesMasterId r:id="rId36"/>
  </p:notesMasterIdLst>
  <p:sldIdLst>
    <p:sldId id="257" r:id="rId5"/>
    <p:sldId id="258" r:id="rId6"/>
    <p:sldId id="1979422029" r:id="rId7"/>
    <p:sldId id="1979422048" r:id="rId8"/>
    <p:sldId id="1979422027" r:id="rId9"/>
    <p:sldId id="261" r:id="rId10"/>
    <p:sldId id="266" r:id="rId11"/>
    <p:sldId id="272" r:id="rId12"/>
    <p:sldId id="359" r:id="rId13"/>
    <p:sldId id="371" r:id="rId14"/>
    <p:sldId id="1979422037" r:id="rId15"/>
    <p:sldId id="1979422030" r:id="rId16"/>
    <p:sldId id="373" r:id="rId17"/>
    <p:sldId id="1979422038" r:id="rId18"/>
    <p:sldId id="1979422043" r:id="rId19"/>
    <p:sldId id="1979422040" r:id="rId20"/>
    <p:sldId id="1979422039" r:id="rId21"/>
    <p:sldId id="1979422041" r:id="rId22"/>
    <p:sldId id="268" r:id="rId23"/>
    <p:sldId id="1979422044" r:id="rId24"/>
    <p:sldId id="1979422045" r:id="rId25"/>
    <p:sldId id="1979422046" r:id="rId26"/>
    <p:sldId id="260" r:id="rId27"/>
    <p:sldId id="1979422047" r:id="rId28"/>
    <p:sldId id="262" r:id="rId29"/>
    <p:sldId id="263" r:id="rId30"/>
    <p:sldId id="264" r:id="rId31"/>
    <p:sldId id="265" r:id="rId32"/>
    <p:sldId id="1979422034" r:id="rId33"/>
    <p:sldId id="1979422049" r:id="rId34"/>
    <p:sldId id="1979422036" r:id="rId3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E6EBD4-40ED-BB49-A022-DFC9FCE63038}" v="65" dt="2020-03-10T07:46:23.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80"/>
    <p:restoredTop sz="93129"/>
  </p:normalViewPr>
  <p:slideViewPr>
    <p:cSldViewPr snapToGrid="0" snapToObjects="1">
      <p:cViewPr varScale="1">
        <p:scale>
          <a:sx n="119" d="100"/>
          <a:sy n="119" d="100"/>
        </p:scale>
        <p:origin x="808"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Tan (qutan)" userId="1cc8c1fc-bfb1-4b23-ae96-de603ddcbe90" providerId="ADAL" clId="{9FA03400-4DD3-D246-8FCF-0F7531916716}"/>
    <pc:docChg chg="custSel delSld modSld">
      <pc:chgData name="Frank Tan (qutan)" userId="1cc8c1fc-bfb1-4b23-ae96-de603ddcbe90" providerId="ADAL" clId="{9FA03400-4DD3-D246-8FCF-0F7531916716}" dt="2020-03-09T04:15:06.449" v="168" actId="20577"/>
      <pc:docMkLst>
        <pc:docMk/>
      </pc:docMkLst>
      <pc:sldChg chg="modSp">
        <pc:chgData name="Frank Tan (qutan)" userId="1cc8c1fc-bfb1-4b23-ae96-de603ddcbe90" providerId="ADAL" clId="{9FA03400-4DD3-D246-8FCF-0F7531916716}" dt="2020-03-09T04:11:20.103" v="50" actId="20577"/>
        <pc:sldMkLst>
          <pc:docMk/>
          <pc:sldMk cId="2193831592" sldId="257"/>
        </pc:sldMkLst>
        <pc:spChg chg="mod">
          <ac:chgData name="Frank Tan (qutan)" userId="1cc8c1fc-bfb1-4b23-ae96-de603ddcbe90" providerId="ADAL" clId="{9FA03400-4DD3-D246-8FCF-0F7531916716}" dt="2020-03-09T04:11:20.103" v="50" actId="20577"/>
          <ac:spMkLst>
            <pc:docMk/>
            <pc:sldMk cId="2193831592" sldId="257"/>
            <ac:spMk id="5" creationId="{690C8D39-1DA4-1A4F-96EE-E5E97F0772CC}"/>
          </ac:spMkLst>
        </pc:spChg>
      </pc:sldChg>
      <pc:sldChg chg="modSp">
        <pc:chgData name="Frank Tan (qutan)" userId="1cc8c1fc-bfb1-4b23-ae96-de603ddcbe90" providerId="ADAL" clId="{9FA03400-4DD3-D246-8FCF-0F7531916716}" dt="2020-03-09T04:13:37.259" v="148" actId="14100"/>
        <pc:sldMkLst>
          <pc:docMk/>
          <pc:sldMk cId="666991905" sldId="258"/>
        </pc:sldMkLst>
        <pc:spChg chg="mod">
          <ac:chgData name="Frank Tan (qutan)" userId="1cc8c1fc-bfb1-4b23-ae96-de603ddcbe90" providerId="ADAL" clId="{9FA03400-4DD3-D246-8FCF-0F7531916716}" dt="2020-03-09T04:13:37.259" v="148" actId="14100"/>
          <ac:spMkLst>
            <pc:docMk/>
            <pc:sldMk cId="666991905" sldId="258"/>
            <ac:spMk id="6" creationId="{2ECACC77-877A-934F-88DA-C325D964C959}"/>
          </ac:spMkLst>
        </pc:spChg>
      </pc:sldChg>
      <pc:sldChg chg="modSp">
        <pc:chgData name="Frank Tan (qutan)" userId="1cc8c1fc-bfb1-4b23-ae96-de603ddcbe90" providerId="ADAL" clId="{9FA03400-4DD3-D246-8FCF-0F7531916716}" dt="2020-03-09T04:15:06.449" v="168" actId="20577"/>
        <pc:sldMkLst>
          <pc:docMk/>
          <pc:sldMk cId="3225929323" sldId="1979422027"/>
        </pc:sldMkLst>
        <pc:spChg chg="mod">
          <ac:chgData name="Frank Tan (qutan)" userId="1cc8c1fc-bfb1-4b23-ae96-de603ddcbe90" providerId="ADAL" clId="{9FA03400-4DD3-D246-8FCF-0F7531916716}" dt="2020-03-09T04:15:06.449" v="168" actId="20577"/>
          <ac:spMkLst>
            <pc:docMk/>
            <pc:sldMk cId="3225929323" sldId="1979422027"/>
            <ac:spMk id="4" creationId="{D891410B-5DD0-BE4F-B12F-737A13614620}"/>
          </ac:spMkLst>
        </pc:spChg>
      </pc:sldChg>
      <pc:sldChg chg="del">
        <pc:chgData name="Frank Tan (qutan)" userId="1cc8c1fc-bfb1-4b23-ae96-de603ddcbe90" providerId="ADAL" clId="{9FA03400-4DD3-D246-8FCF-0F7531916716}" dt="2020-03-09T04:15:01.429" v="155" actId="2696"/>
        <pc:sldMkLst>
          <pc:docMk/>
          <pc:sldMk cId="3264067555" sldId="1979422028"/>
        </pc:sldMkLst>
      </pc:sldChg>
      <pc:sldChg chg="modSp">
        <pc:chgData name="Frank Tan (qutan)" userId="1cc8c1fc-bfb1-4b23-ae96-de603ddcbe90" providerId="ADAL" clId="{9FA03400-4DD3-D246-8FCF-0F7531916716}" dt="2020-03-09T04:13:43.308" v="154" actId="20577"/>
        <pc:sldMkLst>
          <pc:docMk/>
          <pc:sldMk cId="3408564166" sldId="1979422029"/>
        </pc:sldMkLst>
        <pc:spChg chg="mod">
          <ac:chgData name="Frank Tan (qutan)" userId="1cc8c1fc-bfb1-4b23-ae96-de603ddcbe90" providerId="ADAL" clId="{9FA03400-4DD3-D246-8FCF-0F7531916716}" dt="2020-03-09T04:13:43.308" v="154" actId="20577"/>
          <ac:spMkLst>
            <pc:docMk/>
            <pc:sldMk cId="3408564166" sldId="1979422029"/>
            <ac:spMk id="2" creationId="{71320CEF-A626-B14A-B5B7-331A0B41B1DD}"/>
          </ac:spMkLst>
        </pc:spChg>
      </pc:sldChg>
      <pc:sldChg chg="del">
        <pc:chgData name="Frank Tan (qutan)" userId="1cc8c1fc-bfb1-4b23-ae96-de603ddcbe90" providerId="ADAL" clId="{9FA03400-4DD3-D246-8FCF-0F7531916716}" dt="2020-03-09T04:15:01.440" v="156" actId="2696"/>
        <pc:sldMkLst>
          <pc:docMk/>
          <pc:sldMk cId="1899572075" sldId="1979422030"/>
        </pc:sldMkLst>
      </pc:sldChg>
    </pc:docChg>
  </pc:docChgLst>
  <pc:docChgLst>
    <pc:chgData name="Frank Tan (qutan)" userId="1cc8c1fc-bfb1-4b23-ae96-de603ddcbe90" providerId="ADAL" clId="{B2E6EBD4-40ED-BB49-A022-DFC9FCE63038}"/>
    <pc:docChg chg="undo custSel addSld delSld modSld">
      <pc:chgData name="Frank Tan (qutan)" userId="1cc8c1fc-bfb1-4b23-ae96-de603ddcbe90" providerId="ADAL" clId="{B2E6EBD4-40ED-BB49-A022-DFC9FCE63038}" dt="2020-03-10T07:56:02.012" v="337" actId="14"/>
      <pc:docMkLst>
        <pc:docMk/>
      </pc:docMkLst>
      <pc:sldChg chg="modTransition">
        <pc:chgData name="Frank Tan (qutan)" userId="1cc8c1fc-bfb1-4b23-ae96-de603ddcbe90" providerId="ADAL" clId="{B2E6EBD4-40ED-BB49-A022-DFC9FCE63038}" dt="2020-03-09T08:40:21.700" v="151"/>
        <pc:sldMkLst>
          <pc:docMk/>
          <pc:sldMk cId="2193831592" sldId="257"/>
        </pc:sldMkLst>
      </pc:sldChg>
      <pc:sldChg chg="modTransition">
        <pc:chgData name="Frank Tan (qutan)" userId="1cc8c1fc-bfb1-4b23-ae96-de603ddcbe90" providerId="ADAL" clId="{B2E6EBD4-40ED-BB49-A022-DFC9FCE63038}" dt="2020-03-09T08:40:21.700" v="151"/>
        <pc:sldMkLst>
          <pc:docMk/>
          <pc:sldMk cId="666991905" sldId="258"/>
        </pc:sldMkLst>
      </pc:sldChg>
      <pc:sldChg chg="del">
        <pc:chgData name="Frank Tan (qutan)" userId="1cc8c1fc-bfb1-4b23-ae96-de603ddcbe90" providerId="ADAL" clId="{B2E6EBD4-40ED-BB49-A022-DFC9FCE63038}" dt="2020-03-09T07:26:27.783" v="150" actId="2696"/>
        <pc:sldMkLst>
          <pc:docMk/>
          <pc:sldMk cId="1678497070" sldId="259"/>
        </pc:sldMkLst>
      </pc:sldChg>
      <pc:sldChg chg="add modTransition">
        <pc:chgData name="Frank Tan (qutan)" userId="1cc8c1fc-bfb1-4b23-ae96-de603ddcbe90" providerId="ADAL" clId="{B2E6EBD4-40ED-BB49-A022-DFC9FCE63038}" dt="2020-03-09T08:40:21.700" v="151"/>
        <pc:sldMkLst>
          <pc:docMk/>
          <pc:sldMk cId="511096340" sldId="260"/>
        </pc:sldMkLst>
      </pc:sldChg>
      <pc:sldChg chg="add del">
        <pc:chgData name="Frank Tan (qutan)" userId="1cc8c1fc-bfb1-4b23-ae96-de603ddcbe90" providerId="ADAL" clId="{B2E6EBD4-40ED-BB49-A022-DFC9FCE63038}" dt="2020-03-09T06:08:09.410" v="6"/>
        <pc:sldMkLst>
          <pc:docMk/>
          <pc:sldMk cId="2313134630" sldId="261"/>
        </pc:sldMkLst>
      </pc:sldChg>
      <pc:sldChg chg="add modTransition">
        <pc:chgData name="Frank Tan (qutan)" userId="1cc8c1fc-bfb1-4b23-ae96-de603ddcbe90" providerId="ADAL" clId="{B2E6EBD4-40ED-BB49-A022-DFC9FCE63038}" dt="2020-03-09T08:40:21.700" v="151"/>
        <pc:sldMkLst>
          <pc:docMk/>
          <pc:sldMk cId="2490845354" sldId="261"/>
        </pc:sldMkLst>
      </pc:sldChg>
      <pc:sldChg chg="add del modTransition">
        <pc:chgData name="Frank Tan (qutan)" userId="1cc8c1fc-bfb1-4b23-ae96-de603ddcbe90" providerId="ADAL" clId="{B2E6EBD4-40ED-BB49-A022-DFC9FCE63038}" dt="2020-03-09T06:08:07.463" v="4"/>
        <pc:sldMkLst>
          <pc:docMk/>
          <pc:sldMk cId="2702878681" sldId="261"/>
        </pc:sldMkLst>
      </pc:sldChg>
      <pc:sldChg chg="addSp modSp add modTransition">
        <pc:chgData name="Frank Tan (qutan)" userId="1cc8c1fc-bfb1-4b23-ae96-de603ddcbe90" providerId="ADAL" clId="{B2E6EBD4-40ED-BB49-A022-DFC9FCE63038}" dt="2020-03-09T08:40:21.700" v="151"/>
        <pc:sldMkLst>
          <pc:docMk/>
          <pc:sldMk cId="281513687" sldId="262"/>
        </pc:sldMkLst>
        <pc:spChg chg="add mod">
          <ac:chgData name="Frank Tan (qutan)" userId="1cc8c1fc-bfb1-4b23-ae96-de603ddcbe90" providerId="ADAL" clId="{B2E6EBD4-40ED-BB49-A022-DFC9FCE63038}" dt="2020-03-09T07:23:44.338" v="115" actId="1076"/>
          <ac:spMkLst>
            <pc:docMk/>
            <pc:sldMk cId="281513687" sldId="262"/>
            <ac:spMk id="2" creationId="{CFF24F55-0B1B-4F46-A9BD-4A2827CD5D10}"/>
          </ac:spMkLst>
        </pc:spChg>
        <pc:spChg chg="add mod">
          <ac:chgData name="Frank Tan (qutan)" userId="1cc8c1fc-bfb1-4b23-ae96-de603ddcbe90" providerId="ADAL" clId="{B2E6EBD4-40ED-BB49-A022-DFC9FCE63038}" dt="2020-03-09T07:23:59.769" v="129" actId="20577"/>
          <ac:spMkLst>
            <pc:docMk/>
            <pc:sldMk cId="281513687" sldId="262"/>
            <ac:spMk id="7" creationId="{2AEDFFBA-6945-0B44-90A4-A428E6D52851}"/>
          </ac:spMkLst>
        </pc:spChg>
        <pc:picChg chg="mod">
          <ac:chgData name="Frank Tan (qutan)" userId="1cc8c1fc-bfb1-4b23-ae96-de603ddcbe90" providerId="ADAL" clId="{B2E6EBD4-40ED-BB49-A022-DFC9FCE63038}" dt="2020-03-09T07:23:37.802" v="108" actId="1076"/>
          <ac:picMkLst>
            <pc:docMk/>
            <pc:sldMk cId="281513687" sldId="262"/>
            <ac:picMk id="4" creationId="{014C4CFF-5124-A549-974E-CA1B21FCC162}"/>
          </ac:picMkLst>
        </pc:picChg>
        <pc:picChg chg="add mod">
          <ac:chgData name="Frank Tan (qutan)" userId="1cc8c1fc-bfb1-4b23-ae96-de603ddcbe90" providerId="ADAL" clId="{B2E6EBD4-40ED-BB49-A022-DFC9FCE63038}" dt="2020-03-09T07:23:36.162" v="107" actId="1076"/>
          <ac:picMkLst>
            <pc:docMk/>
            <pc:sldMk cId="281513687" sldId="262"/>
            <ac:picMk id="5" creationId="{BC53BEFE-2BFB-804E-9CFB-1C2EDFFC21D4}"/>
          </ac:picMkLst>
        </pc:picChg>
        <pc:picChg chg="add mod">
          <ac:chgData name="Frank Tan (qutan)" userId="1cc8c1fc-bfb1-4b23-ae96-de603ddcbe90" providerId="ADAL" clId="{B2E6EBD4-40ED-BB49-A022-DFC9FCE63038}" dt="2020-03-09T07:23:36.162" v="107" actId="1076"/>
          <ac:picMkLst>
            <pc:docMk/>
            <pc:sldMk cId="281513687" sldId="262"/>
            <ac:picMk id="6" creationId="{D654B9CC-E5E8-7148-B7F5-A1C8E8747B16}"/>
          </ac:picMkLst>
        </pc:picChg>
      </pc:sldChg>
      <pc:sldChg chg="addSp modSp add modTransition">
        <pc:chgData name="Frank Tan (qutan)" userId="1cc8c1fc-bfb1-4b23-ae96-de603ddcbe90" providerId="ADAL" clId="{B2E6EBD4-40ED-BB49-A022-DFC9FCE63038}" dt="2020-03-09T08:40:21.700" v="151"/>
        <pc:sldMkLst>
          <pc:docMk/>
          <pc:sldMk cId="3981653229" sldId="263"/>
        </pc:sldMkLst>
        <pc:spChg chg="add mod">
          <ac:chgData name="Frank Tan (qutan)" userId="1cc8c1fc-bfb1-4b23-ae96-de603ddcbe90" providerId="ADAL" clId="{B2E6EBD4-40ED-BB49-A022-DFC9FCE63038}" dt="2020-03-09T07:24:34.059" v="142" actId="1076"/>
          <ac:spMkLst>
            <pc:docMk/>
            <pc:sldMk cId="3981653229" sldId="263"/>
            <ac:spMk id="2" creationId="{DFF41ECA-3083-DD45-89C7-6FA56CD79145}"/>
          </ac:spMkLst>
        </pc:spChg>
        <pc:picChg chg="mod">
          <ac:chgData name="Frank Tan (qutan)" userId="1cc8c1fc-bfb1-4b23-ae96-de603ddcbe90" providerId="ADAL" clId="{B2E6EBD4-40ED-BB49-A022-DFC9FCE63038}" dt="2020-03-09T07:24:20.967" v="130" actId="1076"/>
          <ac:picMkLst>
            <pc:docMk/>
            <pc:sldMk cId="3981653229" sldId="263"/>
            <ac:picMk id="4" creationId="{E3DDB39F-7445-954D-8B2F-80C735CCB32F}"/>
          </ac:picMkLst>
        </pc:picChg>
        <pc:picChg chg="add mod">
          <ac:chgData name="Frank Tan (qutan)" userId="1cc8c1fc-bfb1-4b23-ae96-de603ddcbe90" providerId="ADAL" clId="{B2E6EBD4-40ED-BB49-A022-DFC9FCE63038}" dt="2020-03-09T07:24:26.279" v="132" actId="1076"/>
          <ac:picMkLst>
            <pc:docMk/>
            <pc:sldMk cId="3981653229" sldId="263"/>
            <ac:picMk id="5" creationId="{5A059D80-DD98-BB47-89FE-C33916FAC35D}"/>
          </ac:picMkLst>
        </pc:picChg>
        <pc:picChg chg="add mod">
          <ac:chgData name="Frank Tan (qutan)" userId="1cc8c1fc-bfb1-4b23-ae96-de603ddcbe90" providerId="ADAL" clId="{B2E6EBD4-40ED-BB49-A022-DFC9FCE63038}" dt="2020-03-09T07:24:26.279" v="132" actId="1076"/>
          <ac:picMkLst>
            <pc:docMk/>
            <pc:sldMk cId="3981653229" sldId="263"/>
            <ac:picMk id="6" creationId="{EEDAF881-A498-4349-85EE-5831ED1D5561}"/>
          </ac:picMkLst>
        </pc:picChg>
        <pc:picChg chg="add mod">
          <ac:chgData name="Frank Tan (qutan)" userId="1cc8c1fc-bfb1-4b23-ae96-de603ddcbe90" providerId="ADAL" clId="{B2E6EBD4-40ED-BB49-A022-DFC9FCE63038}" dt="2020-03-09T07:24:26.279" v="132" actId="1076"/>
          <ac:picMkLst>
            <pc:docMk/>
            <pc:sldMk cId="3981653229" sldId="263"/>
            <ac:picMk id="7" creationId="{15FCD9C6-B387-2B4B-A939-10E450472FC4}"/>
          </ac:picMkLst>
        </pc:picChg>
      </pc:sldChg>
      <pc:sldChg chg="addSp delSp modSp add modTransition">
        <pc:chgData name="Frank Tan (qutan)" userId="1cc8c1fc-bfb1-4b23-ae96-de603ddcbe90" providerId="ADAL" clId="{B2E6EBD4-40ED-BB49-A022-DFC9FCE63038}" dt="2020-03-10T07:46:28.954" v="329" actId="1076"/>
        <pc:sldMkLst>
          <pc:docMk/>
          <pc:sldMk cId="4171164121" sldId="264"/>
        </pc:sldMkLst>
        <pc:picChg chg="add mod">
          <ac:chgData name="Frank Tan (qutan)" userId="1cc8c1fc-bfb1-4b23-ae96-de603ddcbe90" providerId="ADAL" clId="{B2E6EBD4-40ED-BB49-A022-DFC9FCE63038}" dt="2020-03-10T07:46:28.954" v="329" actId="1076"/>
          <ac:picMkLst>
            <pc:docMk/>
            <pc:sldMk cId="4171164121" sldId="264"/>
            <ac:picMk id="3" creationId="{150044E6-66A2-6E49-9F20-D404FA684774}"/>
          </ac:picMkLst>
        </pc:picChg>
        <pc:picChg chg="del">
          <ac:chgData name="Frank Tan (qutan)" userId="1cc8c1fc-bfb1-4b23-ae96-de603ddcbe90" providerId="ADAL" clId="{B2E6EBD4-40ED-BB49-A022-DFC9FCE63038}" dt="2020-03-10T07:46:22.630" v="325" actId="478"/>
          <ac:picMkLst>
            <pc:docMk/>
            <pc:sldMk cId="4171164121" sldId="264"/>
            <ac:picMk id="5" creationId="{A531967B-465C-EB45-A6CD-CDECAD2D9861}"/>
          </ac:picMkLst>
        </pc:picChg>
        <pc:picChg chg="add del mod">
          <ac:chgData name="Frank Tan (qutan)" userId="1cc8c1fc-bfb1-4b23-ae96-de603ddcbe90" providerId="ADAL" clId="{B2E6EBD4-40ED-BB49-A022-DFC9FCE63038}" dt="2020-03-09T07:24:46.868" v="145" actId="478"/>
          <ac:picMkLst>
            <pc:docMk/>
            <pc:sldMk cId="4171164121" sldId="264"/>
            <ac:picMk id="6" creationId="{22BAFE94-1FDA-804E-BD31-5CDD7D66903F}"/>
          </ac:picMkLst>
        </pc:picChg>
        <pc:picChg chg="add">
          <ac:chgData name="Frank Tan (qutan)" userId="1cc8c1fc-bfb1-4b23-ae96-de603ddcbe90" providerId="ADAL" clId="{B2E6EBD4-40ED-BB49-A022-DFC9FCE63038}" dt="2020-03-09T07:26:08.431" v="146"/>
          <ac:picMkLst>
            <pc:docMk/>
            <pc:sldMk cId="4171164121" sldId="264"/>
            <ac:picMk id="7" creationId="{2D5D4A2F-2969-6741-BE7A-E453661DCB70}"/>
          </ac:picMkLst>
        </pc:picChg>
      </pc:sldChg>
      <pc:sldChg chg="addSp delSp modSp add modTransition modNotesTx">
        <pc:chgData name="Frank Tan (qutan)" userId="1cc8c1fc-bfb1-4b23-ae96-de603ddcbe90" providerId="ADAL" clId="{B2E6EBD4-40ED-BB49-A022-DFC9FCE63038}" dt="2020-03-09T08:41:29.861" v="152" actId="478"/>
        <pc:sldMkLst>
          <pc:docMk/>
          <pc:sldMk cId="472871709" sldId="265"/>
        </pc:sldMkLst>
        <pc:spChg chg="mod">
          <ac:chgData name="Frank Tan (qutan)" userId="1cc8c1fc-bfb1-4b23-ae96-de603ddcbe90" providerId="ADAL" clId="{B2E6EBD4-40ED-BB49-A022-DFC9FCE63038}" dt="2020-03-09T07:18:59.419" v="93" actId="14100"/>
          <ac:spMkLst>
            <pc:docMk/>
            <pc:sldMk cId="472871709" sldId="265"/>
            <ac:spMk id="8" creationId="{3BFCB521-053B-574C-B402-875B972AE5E7}"/>
          </ac:spMkLst>
        </pc:spChg>
        <pc:spChg chg="add del">
          <ac:chgData name="Frank Tan (qutan)" userId="1cc8c1fc-bfb1-4b23-ae96-de603ddcbe90" providerId="ADAL" clId="{B2E6EBD4-40ED-BB49-A022-DFC9FCE63038}" dt="2020-03-09T07:21:47.775" v="98"/>
          <ac:spMkLst>
            <pc:docMk/>
            <pc:sldMk cId="472871709" sldId="265"/>
            <ac:spMk id="9" creationId="{0B0EA6ED-9C34-7249-8CBA-FCC3039FA945}"/>
          </ac:spMkLst>
        </pc:spChg>
        <pc:picChg chg="add del">
          <ac:chgData name="Frank Tan (qutan)" userId="1cc8c1fc-bfb1-4b23-ae96-de603ddcbe90" providerId="ADAL" clId="{B2E6EBD4-40ED-BB49-A022-DFC9FCE63038}" dt="2020-03-09T07:20:26.541" v="96" actId="478"/>
          <ac:picMkLst>
            <pc:docMk/>
            <pc:sldMk cId="472871709" sldId="265"/>
            <ac:picMk id="6" creationId="{4FF95A74-2A6C-764C-A42F-010B71DE5CCA}"/>
          </ac:picMkLst>
        </pc:picChg>
        <pc:picChg chg="mod">
          <ac:chgData name="Frank Tan (qutan)" userId="1cc8c1fc-bfb1-4b23-ae96-de603ddcbe90" providerId="ADAL" clId="{B2E6EBD4-40ED-BB49-A022-DFC9FCE63038}" dt="2020-03-09T07:22:37.613" v="103" actId="1076"/>
          <ac:picMkLst>
            <pc:docMk/>
            <pc:sldMk cId="472871709" sldId="265"/>
            <ac:picMk id="12" creationId="{6BD558AF-C88A-0241-A9EF-BB336077808E}"/>
          </ac:picMkLst>
        </pc:picChg>
        <pc:picChg chg="del">
          <ac:chgData name="Frank Tan (qutan)" userId="1cc8c1fc-bfb1-4b23-ae96-de603ddcbe90" providerId="ADAL" clId="{B2E6EBD4-40ED-BB49-A022-DFC9FCE63038}" dt="2020-03-09T08:41:29.861" v="152" actId="478"/>
          <ac:picMkLst>
            <pc:docMk/>
            <pc:sldMk cId="472871709" sldId="265"/>
            <ac:picMk id="16" creationId="{11F88AEE-F582-7040-AB3A-7BF2E313C708}"/>
          </ac:picMkLst>
        </pc:picChg>
        <pc:picChg chg="add mod">
          <ac:chgData name="Frank Tan (qutan)" userId="1cc8c1fc-bfb1-4b23-ae96-de603ddcbe90" providerId="ADAL" clId="{B2E6EBD4-40ED-BB49-A022-DFC9FCE63038}" dt="2020-03-09T07:22:34.350" v="102" actId="1076"/>
          <ac:picMkLst>
            <pc:docMk/>
            <pc:sldMk cId="472871709" sldId="265"/>
            <ac:picMk id="20" creationId="{AB92949C-FB15-1B44-A042-14280A6F8C68}"/>
          </ac:picMkLst>
        </pc:picChg>
      </pc:sldChg>
      <pc:sldChg chg="add del">
        <pc:chgData name="Frank Tan (qutan)" userId="1cc8c1fc-bfb1-4b23-ae96-de603ddcbe90" providerId="ADAL" clId="{B2E6EBD4-40ED-BB49-A022-DFC9FCE63038}" dt="2020-03-09T06:08:09.410" v="6"/>
        <pc:sldMkLst>
          <pc:docMk/>
          <pc:sldMk cId="677387538" sldId="266"/>
        </pc:sldMkLst>
      </pc:sldChg>
      <pc:sldChg chg="add modTransition">
        <pc:chgData name="Frank Tan (qutan)" userId="1cc8c1fc-bfb1-4b23-ae96-de603ddcbe90" providerId="ADAL" clId="{B2E6EBD4-40ED-BB49-A022-DFC9FCE63038}" dt="2020-03-09T08:40:21.700" v="151"/>
        <pc:sldMkLst>
          <pc:docMk/>
          <pc:sldMk cId="2815777606" sldId="266"/>
        </pc:sldMkLst>
      </pc:sldChg>
      <pc:sldChg chg="add del modTransition">
        <pc:chgData name="Frank Tan (qutan)" userId="1cc8c1fc-bfb1-4b23-ae96-de603ddcbe90" providerId="ADAL" clId="{B2E6EBD4-40ED-BB49-A022-DFC9FCE63038}" dt="2020-03-09T06:08:07.463" v="4"/>
        <pc:sldMkLst>
          <pc:docMk/>
          <pc:sldMk cId="4205357794" sldId="266"/>
        </pc:sldMkLst>
      </pc:sldChg>
      <pc:sldChg chg="add modTransition">
        <pc:chgData name="Frank Tan (qutan)" userId="1cc8c1fc-bfb1-4b23-ae96-de603ddcbe90" providerId="ADAL" clId="{B2E6EBD4-40ED-BB49-A022-DFC9FCE63038}" dt="2020-03-09T08:40:21.700" v="151"/>
        <pc:sldMkLst>
          <pc:docMk/>
          <pc:sldMk cId="699221517" sldId="268"/>
        </pc:sldMkLst>
      </pc:sldChg>
      <pc:sldChg chg="del">
        <pc:chgData name="Frank Tan (qutan)" userId="1cc8c1fc-bfb1-4b23-ae96-de603ddcbe90" providerId="ADAL" clId="{B2E6EBD4-40ED-BB49-A022-DFC9FCE63038}" dt="2020-03-09T06:08:02.483" v="2" actId="2696"/>
        <pc:sldMkLst>
          <pc:docMk/>
          <pc:sldMk cId="2568989341" sldId="270"/>
        </pc:sldMkLst>
      </pc:sldChg>
      <pc:sldChg chg="add del modTransition">
        <pc:chgData name="Frank Tan (qutan)" userId="1cc8c1fc-bfb1-4b23-ae96-de603ddcbe90" providerId="ADAL" clId="{B2E6EBD4-40ED-BB49-A022-DFC9FCE63038}" dt="2020-03-09T06:08:07.463" v="4"/>
        <pc:sldMkLst>
          <pc:docMk/>
          <pc:sldMk cId="1994731409" sldId="272"/>
        </pc:sldMkLst>
      </pc:sldChg>
      <pc:sldChg chg="add modTransition">
        <pc:chgData name="Frank Tan (qutan)" userId="1cc8c1fc-bfb1-4b23-ae96-de603ddcbe90" providerId="ADAL" clId="{B2E6EBD4-40ED-BB49-A022-DFC9FCE63038}" dt="2020-03-09T08:40:21.700" v="151"/>
        <pc:sldMkLst>
          <pc:docMk/>
          <pc:sldMk cId="3264524865" sldId="272"/>
        </pc:sldMkLst>
      </pc:sldChg>
      <pc:sldChg chg="add del">
        <pc:chgData name="Frank Tan (qutan)" userId="1cc8c1fc-bfb1-4b23-ae96-de603ddcbe90" providerId="ADAL" clId="{B2E6EBD4-40ED-BB49-A022-DFC9FCE63038}" dt="2020-03-09T06:08:09.410" v="6"/>
        <pc:sldMkLst>
          <pc:docMk/>
          <pc:sldMk cId="4005388746" sldId="272"/>
        </pc:sldMkLst>
      </pc:sldChg>
      <pc:sldChg chg="add modTransition">
        <pc:chgData name="Frank Tan (qutan)" userId="1cc8c1fc-bfb1-4b23-ae96-de603ddcbe90" providerId="ADAL" clId="{B2E6EBD4-40ED-BB49-A022-DFC9FCE63038}" dt="2020-03-09T08:40:21.700" v="151"/>
        <pc:sldMkLst>
          <pc:docMk/>
          <pc:sldMk cId="1418419734" sldId="359"/>
        </pc:sldMkLst>
      </pc:sldChg>
      <pc:sldChg chg="add del modTransition">
        <pc:chgData name="Frank Tan (qutan)" userId="1cc8c1fc-bfb1-4b23-ae96-de603ddcbe90" providerId="ADAL" clId="{B2E6EBD4-40ED-BB49-A022-DFC9FCE63038}" dt="2020-03-09T06:08:07.463" v="4"/>
        <pc:sldMkLst>
          <pc:docMk/>
          <pc:sldMk cId="2129316994" sldId="359"/>
        </pc:sldMkLst>
      </pc:sldChg>
      <pc:sldChg chg="add del">
        <pc:chgData name="Frank Tan (qutan)" userId="1cc8c1fc-bfb1-4b23-ae96-de603ddcbe90" providerId="ADAL" clId="{B2E6EBD4-40ED-BB49-A022-DFC9FCE63038}" dt="2020-03-09T06:08:09.410" v="6"/>
        <pc:sldMkLst>
          <pc:docMk/>
          <pc:sldMk cId="2179726234" sldId="359"/>
        </pc:sldMkLst>
      </pc:sldChg>
      <pc:sldChg chg="add modTransition">
        <pc:chgData name="Frank Tan (qutan)" userId="1cc8c1fc-bfb1-4b23-ae96-de603ddcbe90" providerId="ADAL" clId="{B2E6EBD4-40ED-BB49-A022-DFC9FCE63038}" dt="2020-03-09T08:40:21.700" v="151"/>
        <pc:sldMkLst>
          <pc:docMk/>
          <pc:sldMk cId="628391115" sldId="371"/>
        </pc:sldMkLst>
      </pc:sldChg>
      <pc:sldChg chg="add del">
        <pc:chgData name="Frank Tan (qutan)" userId="1cc8c1fc-bfb1-4b23-ae96-de603ddcbe90" providerId="ADAL" clId="{B2E6EBD4-40ED-BB49-A022-DFC9FCE63038}" dt="2020-03-09T06:08:09.410" v="6"/>
        <pc:sldMkLst>
          <pc:docMk/>
          <pc:sldMk cId="1906655746" sldId="371"/>
        </pc:sldMkLst>
      </pc:sldChg>
      <pc:sldChg chg="add del">
        <pc:chgData name="Frank Tan (qutan)" userId="1cc8c1fc-bfb1-4b23-ae96-de603ddcbe90" providerId="ADAL" clId="{B2E6EBD4-40ED-BB49-A022-DFC9FCE63038}" dt="2020-03-09T06:08:07.463" v="4"/>
        <pc:sldMkLst>
          <pc:docMk/>
          <pc:sldMk cId="2563772112" sldId="371"/>
        </pc:sldMkLst>
      </pc:sldChg>
      <pc:sldChg chg="del">
        <pc:chgData name="Frank Tan (qutan)" userId="1cc8c1fc-bfb1-4b23-ae96-de603ddcbe90" providerId="ADAL" clId="{B2E6EBD4-40ED-BB49-A022-DFC9FCE63038}" dt="2020-03-09T06:08:02.379" v="0" actId="2696"/>
        <pc:sldMkLst>
          <pc:docMk/>
          <pc:sldMk cId="3235864492" sldId="372"/>
        </pc:sldMkLst>
      </pc:sldChg>
      <pc:sldChg chg="add del">
        <pc:chgData name="Frank Tan (qutan)" userId="1cc8c1fc-bfb1-4b23-ae96-de603ddcbe90" providerId="ADAL" clId="{B2E6EBD4-40ED-BB49-A022-DFC9FCE63038}" dt="2020-03-09T06:08:09.410" v="6"/>
        <pc:sldMkLst>
          <pc:docMk/>
          <pc:sldMk cId="153292420" sldId="373"/>
        </pc:sldMkLst>
      </pc:sldChg>
      <pc:sldChg chg="addSp delSp add modTransition">
        <pc:chgData name="Frank Tan (qutan)" userId="1cc8c1fc-bfb1-4b23-ae96-de603ddcbe90" providerId="ADAL" clId="{B2E6EBD4-40ED-BB49-A022-DFC9FCE63038}" dt="2020-03-09T08:40:21.700" v="151"/>
        <pc:sldMkLst>
          <pc:docMk/>
          <pc:sldMk cId="1876775129" sldId="373"/>
        </pc:sldMkLst>
        <pc:picChg chg="add del">
          <ac:chgData name="Frank Tan (qutan)" userId="1cc8c1fc-bfb1-4b23-ae96-de603ddcbe90" providerId="ADAL" clId="{B2E6EBD4-40ED-BB49-A022-DFC9FCE63038}" dt="2020-03-09T06:35:49.583" v="10"/>
          <ac:picMkLst>
            <pc:docMk/>
            <pc:sldMk cId="1876775129" sldId="373"/>
            <ac:picMk id="2" creationId="{AC89C978-B8AF-294F-B852-2F3661C8300C}"/>
          </ac:picMkLst>
        </pc:picChg>
      </pc:sldChg>
      <pc:sldChg chg="add del">
        <pc:chgData name="Frank Tan (qutan)" userId="1cc8c1fc-bfb1-4b23-ae96-de603ddcbe90" providerId="ADAL" clId="{B2E6EBD4-40ED-BB49-A022-DFC9FCE63038}" dt="2020-03-09T06:08:07.463" v="4"/>
        <pc:sldMkLst>
          <pc:docMk/>
          <pc:sldMk cId="3779608070" sldId="373"/>
        </pc:sldMkLst>
      </pc:sldChg>
      <pc:sldChg chg="del">
        <pc:chgData name="Frank Tan (qutan)" userId="1cc8c1fc-bfb1-4b23-ae96-de603ddcbe90" providerId="ADAL" clId="{B2E6EBD4-40ED-BB49-A022-DFC9FCE63038}" dt="2020-03-09T06:08:02.449" v="1" actId="2696"/>
        <pc:sldMkLst>
          <pc:docMk/>
          <pc:sldMk cId="1725059048" sldId="1979422026"/>
        </pc:sldMkLst>
      </pc:sldChg>
      <pc:sldChg chg="modTransition">
        <pc:chgData name="Frank Tan (qutan)" userId="1cc8c1fc-bfb1-4b23-ae96-de603ddcbe90" providerId="ADAL" clId="{B2E6EBD4-40ED-BB49-A022-DFC9FCE63038}" dt="2020-03-10T06:28:51.198" v="289"/>
        <pc:sldMkLst>
          <pc:docMk/>
          <pc:sldMk cId="3225929323" sldId="1979422027"/>
        </pc:sldMkLst>
      </pc:sldChg>
      <pc:sldChg chg="modTransition">
        <pc:chgData name="Frank Tan (qutan)" userId="1cc8c1fc-bfb1-4b23-ae96-de603ddcbe90" providerId="ADAL" clId="{B2E6EBD4-40ED-BB49-A022-DFC9FCE63038}" dt="2020-03-10T06:28:51.198" v="289"/>
        <pc:sldMkLst>
          <pc:docMk/>
          <pc:sldMk cId="3408564166" sldId="1979422029"/>
        </pc:sldMkLst>
      </pc:sldChg>
      <pc:sldChg chg="add modTransition">
        <pc:chgData name="Frank Tan (qutan)" userId="1cc8c1fc-bfb1-4b23-ae96-de603ddcbe90" providerId="ADAL" clId="{B2E6EBD4-40ED-BB49-A022-DFC9FCE63038}" dt="2020-03-09T08:40:21.700" v="151"/>
        <pc:sldMkLst>
          <pc:docMk/>
          <pc:sldMk cId="1089277056" sldId="1979422030"/>
        </pc:sldMkLst>
      </pc:sldChg>
      <pc:sldChg chg="del">
        <pc:chgData name="Frank Tan (qutan)" userId="1cc8c1fc-bfb1-4b23-ae96-de603ddcbe90" providerId="ADAL" clId="{B2E6EBD4-40ED-BB49-A022-DFC9FCE63038}" dt="2020-03-09T07:26:27.742" v="147" actId="2696"/>
        <pc:sldMkLst>
          <pc:docMk/>
          <pc:sldMk cId="4260884072" sldId="1979422031"/>
        </pc:sldMkLst>
      </pc:sldChg>
      <pc:sldChg chg="del">
        <pc:chgData name="Frank Tan (qutan)" userId="1cc8c1fc-bfb1-4b23-ae96-de603ddcbe90" providerId="ADAL" clId="{B2E6EBD4-40ED-BB49-A022-DFC9FCE63038}" dt="2020-03-09T07:26:27.745" v="148" actId="2696"/>
        <pc:sldMkLst>
          <pc:docMk/>
          <pc:sldMk cId="2621188994" sldId="1979422032"/>
        </pc:sldMkLst>
      </pc:sldChg>
      <pc:sldChg chg="del">
        <pc:chgData name="Frank Tan (qutan)" userId="1cc8c1fc-bfb1-4b23-ae96-de603ddcbe90" providerId="ADAL" clId="{B2E6EBD4-40ED-BB49-A022-DFC9FCE63038}" dt="2020-03-09T07:26:27.748" v="149" actId="2696"/>
        <pc:sldMkLst>
          <pc:docMk/>
          <pc:sldMk cId="3331060003" sldId="1979422033"/>
        </pc:sldMkLst>
      </pc:sldChg>
      <pc:sldChg chg="addSp modSp modTransition">
        <pc:chgData name="Frank Tan (qutan)" userId="1cc8c1fc-bfb1-4b23-ae96-de603ddcbe90" providerId="ADAL" clId="{B2E6EBD4-40ED-BB49-A022-DFC9FCE63038}" dt="2020-03-10T07:56:02.012" v="337" actId="14"/>
        <pc:sldMkLst>
          <pc:docMk/>
          <pc:sldMk cId="1555614157" sldId="1979422034"/>
        </pc:sldMkLst>
        <pc:spChg chg="mod">
          <ac:chgData name="Frank Tan (qutan)" userId="1cc8c1fc-bfb1-4b23-ae96-de603ddcbe90" providerId="ADAL" clId="{B2E6EBD4-40ED-BB49-A022-DFC9FCE63038}" dt="2020-03-09T13:33:29.295" v="171" actId="20577"/>
          <ac:spMkLst>
            <pc:docMk/>
            <pc:sldMk cId="1555614157" sldId="1979422034"/>
            <ac:spMk id="5" creationId="{BD562BA6-DB85-184B-B7E3-702982A7F7F0}"/>
          </ac:spMkLst>
        </pc:spChg>
        <pc:spChg chg="mod">
          <ac:chgData name="Frank Tan (qutan)" userId="1cc8c1fc-bfb1-4b23-ae96-de603ddcbe90" providerId="ADAL" clId="{B2E6EBD4-40ED-BB49-A022-DFC9FCE63038}" dt="2020-03-10T07:56:02.012" v="337" actId="14"/>
          <ac:spMkLst>
            <pc:docMk/>
            <pc:sldMk cId="1555614157" sldId="1979422034"/>
            <ac:spMk id="6" creationId="{6D1CB1D4-DD93-9A4C-BC5C-065923FD71B9}"/>
          </ac:spMkLst>
        </pc:spChg>
        <pc:picChg chg="add mod">
          <ac:chgData name="Frank Tan (qutan)" userId="1cc8c1fc-bfb1-4b23-ae96-de603ddcbe90" providerId="ADAL" clId="{B2E6EBD4-40ED-BB49-A022-DFC9FCE63038}" dt="2020-03-09T13:37:28.005" v="182" actId="1076"/>
          <ac:picMkLst>
            <pc:docMk/>
            <pc:sldMk cId="1555614157" sldId="1979422034"/>
            <ac:picMk id="2" creationId="{1F159140-71DD-E744-9304-9151AAE461BC}"/>
          </ac:picMkLst>
        </pc:picChg>
      </pc:sldChg>
      <pc:sldChg chg="del modTransition">
        <pc:chgData name="Frank Tan (qutan)" userId="1cc8c1fc-bfb1-4b23-ae96-de603ddcbe90" providerId="ADAL" clId="{B2E6EBD4-40ED-BB49-A022-DFC9FCE63038}" dt="2020-03-09T13:37:50.580" v="183" actId="2696"/>
        <pc:sldMkLst>
          <pc:docMk/>
          <pc:sldMk cId="2941785499" sldId="1979422035"/>
        </pc:sldMkLst>
      </pc:sldChg>
      <pc:sldChg chg="modTransition">
        <pc:chgData name="Frank Tan (qutan)" userId="1cc8c1fc-bfb1-4b23-ae96-de603ddcbe90" providerId="ADAL" clId="{B2E6EBD4-40ED-BB49-A022-DFC9FCE63038}" dt="2020-03-09T08:40:21.700" v="151"/>
        <pc:sldMkLst>
          <pc:docMk/>
          <pc:sldMk cId="798468249" sldId="1979422036"/>
        </pc:sldMkLst>
      </pc:sldChg>
      <pc:sldChg chg="add modTransition">
        <pc:chgData name="Frank Tan (qutan)" userId="1cc8c1fc-bfb1-4b23-ae96-de603ddcbe90" providerId="ADAL" clId="{B2E6EBD4-40ED-BB49-A022-DFC9FCE63038}" dt="2020-03-09T08:40:21.700" v="151"/>
        <pc:sldMkLst>
          <pc:docMk/>
          <pc:sldMk cId="4205707967" sldId="1979422037"/>
        </pc:sldMkLst>
      </pc:sldChg>
      <pc:sldChg chg="addSp add modTransition">
        <pc:chgData name="Frank Tan (qutan)" userId="1cc8c1fc-bfb1-4b23-ae96-de603ddcbe90" providerId="ADAL" clId="{B2E6EBD4-40ED-BB49-A022-DFC9FCE63038}" dt="2020-03-09T08:40:21.700" v="151"/>
        <pc:sldMkLst>
          <pc:docMk/>
          <pc:sldMk cId="2941230178" sldId="1979422038"/>
        </pc:sldMkLst>
        <pc:picChg chg="add">
          <ac:chgData name="Frank Tan (qutan)" userId="1cc8c1fc-bfb1-4b23-ae96-de603ddcbe90" providerId="ADAL" clId="{B2E6EBD4-40ED-BB49-A022-DFC9FCE63038}" dt="2020-03-09T06:35:54.051" v="12"/>
          <ac:picMkLst>
            <pc:docMk/>
            <pc:sldMk cId="2941230178" sldId="1979422038"/>
            <ac:picMk id="4" creationId="{A0D876C3-B10F-2D42-A1FD-79AD9139BECF}"/>
          </ac:picMkLst>
        </pc:picChg>
      </pc:sldChg>
      <pc:sldChg chg="addSp modSp add modTransition">
        <pc:chgData name="Frank Tan (qutan)" userId="1cc8c1fc-bfb1-4b23-ae96-de603ddcbe90" providerId="ADAL" clId="{B2E6EBD4-40ED-BB49-A022-DFC9FCE63038}" dt="2020-03-09T08:40:21.700" v="151"/>
        <pc:sldMkLst>
          <pc:docMk/>
          <pc:sldMk cId="3892474346" sldId="1979422039"/>
        </pc:sldMkLst>
        <pc:spChg chg="mod">
          <ac:chgData name="Frank Tan (qutan)" userId="1cc8c1fc-bfb1-4b23-ae96-de603ddcbe90" providerId="ADAL" clId="{B2E6EBD4-40ED-BB49-A022-DFC9FCE63038}" dt="2020-03-09T06:42:14.182" v="38"/>
          <ac:spMkLst>
            <pc:docMk/>
            <pc:sldMk cId="3892474346" sldId="1979422039"/>
            <ac:spMk id="2" creationId="{3A711F76-135F-7943-96A1-644D9D75A936}"/>
          </ac:spMkLst>
        </pc:spChg>
        <pc:spChg chg="mod">
          <ac:chgData name="Frank Tan (qutan)" userId="1cc8c1fc-bfb1-4b23-ae96-de603ddcbe90" providerId="ADAL" clId="{B2E6EBD4-40ED-BB49-A022-DFC9FCE63038}" dt="2020-03-09T06:40:27.042" v="24" actId="20577"/>
          <ac:spMkLst>
            <pc:docMk/>
            <pc:sldMk cId="3892474346" sldId="1979422039"/>
            <ac:spMk id="3" creationId="{4DFD696C-45EA-E840-8637-B1848E98D488}"/>
          </ac:spMkLst>
        </pc:spChg>
        <pc:picChg chg="add mod">
          <ac:chgData name="Frank Tan (qutan)" userId="1cc8c1fc-bfb1-4b23-ae96-de603ddcbe90" providerId="ADAL" clId="{B2E6EBD4-40ED-BB49-A022-DFC9FCE63038}" dt="2020-03-09T06:42:19.067" v="39" actId="1076"/>
          <ac:picMkLst>
            <pc:docMk/>
            <pc:sldMk cId="3892474346" sldId="1979422039"/>
            <ac:picMk id="4" creationId="{E6A930A7-D351-9F47-B0ED-498AF64B28BD}"/>
          </ac:picMkLst>
        </pc:picChg>
      </pc:sldChg>
      <pc:sldChg chg="delSp modSp add modTransition">
        <pc:chgData name="Frank Tan (qutan)" userId="1cc8c1fc-bfb1-4b23-ae96-de603ddcbe90" providerId="ADAL" clId="{B2E6EBD4-40ED-BB49-A022-DFC9FCE63038}" dt="2020-03-09T08:40:21.700" v="151"/>
        <pc:sldMkLst>
          <pc:docMk/>
          <pc:sldMk cId="4160431623" sldId="1979422040"/>
        </pc:sldMkLst>
        <pc:spChg chg="mod">
          <ac:chgData name="Frank Tan (qutan)" userId="1cc8c1fc-bfb1-4b23-ae96-de603ddcbe90" providerId="ADAL" clId="{B2E6EBD4-40ED-BB49-A022-DFC9FCE63038}" dt="2020-03-09T06:53:36.633" v="84" actId="20577"/>
          <ac:spMkLst>
            <pc:docMk/>
            <pc:sldMk cId="4160431623" sldId="1979422040"/>
            <ac:spMk id="2" creationId="{3A711F76-135F-7943-96A1-644D9D75A936}"/>
          </ac:spMkLst>
        </pc:spChg>
        <pc:spChg chg="mod">
          <ac:chgData name="Frank Tan (qutan)" userId="1cc8c1fc-bfb1-4b23-ae96-de603ddcbe90" providerId="ADAL" clId="{B2E6EBD4-40ED-BB49-A022-DFC9FCE63038}" dt="2020-03-09T06:48:10.277" v="62" actId="20577"/>
          <ac:spMkLst>
            <pc:docMk/>
            <pc:sldMk cId="4160431623" sldId="1979422040"/>
            <ac:spMk id="3" creationId="{4DFD696C-45EA-E840-8637-B1848E98D488}"/>
          </ac:spMkLst>
        </pc:spChg>
        <pc:picChg chg="del">
          <ac:chgData name="Frank Tan (qutan)" userId="1cc8c1fc-bfb1-4b23-ae96-de603ddcbe90" providerId="ADAL" clId="{B2E6EBD4-40ED-BB49-A022-DFC9FCE63038}" dt="2020-03-09T06:42:48.134" v="41" actId="478"/>
          <ac:picMkLst>
            <pc:docMk/>
            <pc:sldMk cId="4160431623" sldId="1979422040"/>
            <ac:picMk id="4" creationId="{E6A930A7-D351-9F47-B0ED-498AF64B28BD}"/>
          </ac:picMkLst>
        </pc:picChg>
      </pc:sldChg>
      <pc:sldChg chg="addSp modSp add modTransition">
        <pc:chgData name="Frank Tan (qutan)" userId="1cc8c1fc-bfb1-4b23-ae96-de603ddcbe90" providerId="ADAL" clId="{B2E6EBD4-40ED-BB49-A022-DFC9FCE63038}" dt="2020-03-09T08:40:21.700" v="151"/>
        <pc:sldMkLst>
          <pc:docMk/>
          <pc:sldMk cId="2742378154" sldId="1979422041"/>
        </pc:sldMkLst>
        <pc:spChg chg="mod">
          <ac:chgData name="Frank Tan (qutan)" userId="1cc8c1fc-bfb1-4b23-ae96-de603ddcbe90" providerId="ADAL" clId="{B2E6EBD4-40ED-BB49-A022-DFC9FCE63038}" dt="2020-03-09T07:04:41.540" v="90" actId="1076"/>
          <ac:spMkLst>
            <pc:docMk/>
            <pc:sldMk cId="2742378154" sldId="1979422041"/>
            <ac:spMk id="3" creationId="{DA4BE0CD-2757-9643-9BEB-6C76796F70DC}"/>
          </ac:spMkLst>
        </pc:spChg>
        <pc:picChg chg="add mod">
          <ac:chgData name="Frank Tan (qutan)" userId="1cc8c1fc-bfb1-4b23-ae96-de603ddcbe90" providerId="ADAL" clId="{B2E6EBD4-40ED-BB49-A022-DFC9FCE63038}" dt="2020-03-09T07:04:44.378" v="91" actId="1076"/>
          <ac:picMkLst>
            <pc:docMk/>
            <pc:sldMk cId="2742378154" sldId="1979422041"/>
            <ac:picMk id="4" creationId="{4737AFE1-FF77-A04B-8774-E7C16F2098A9}"/>
          </ac:picMkLst>
        </pc:picChg>
      </pc:sldChg>
      <pc:sldChg chg="add del">
        <pc:chgData name="Frank Tan (qutan)" userId="1cc8c1fc-bfb1-4b23-ae96-de603ddcbe90" providerId="ADAL" clId="{B2E6EBD4-40ED-BB49-A022-DFC9FCE63038}" dt="2020-03-09T06:44:08.172" v="44"/>
        <pc:sldMkLst>
          <pc:docMk/>
          <pc:sldMk cId="1159989363" sldId="1979422042"/>
        </pc:sldMkLst>
      </pc:sldChg>
      <pc:sldChg chg="addSp delSp modSp add del">
        <pc:chgData name="Frank Tan (qutan)" userId="1cc8c1fc-bfb1-4b23-ae96-de603ddcbe90" providerId="ADAL" clId="{B2E6EBD4-40ED-BB49-A022-DFC9FCE63038}" dt="2020-03-09T07:02:51.630" v="85" actId="2696"/>
        <pc:sldMkLst>
          <pc:docMk/>
          <pc:sldMk cId="1697015267" sldId="1979422042"/>
        </pc:sldMkLst>
        <pc:picChg chg="add del mod">
          <ac:chgData name="Frank Tan (qutan)" userId="1cc8c1fc-bfb1-4b23-ae96-de603ddcbe90" providerId="ADAL" clId="{B2E6EBD4-40ED-BB49-A022-DFC9FCE63038}" dt="2020-03-09T06:45:36.846" v="53" actId="14826"/>
          <ac:picMkLst>
            <pc:docMk/>
            <pc:sldMk cId="1697015267" sldId="1979422042"/>
            <ac:picMk id="4" creationId="{E6A930A7-D351-9F47-B0ED-498AF64B28BD}"/>
          </ac:picMkLst>
        </pc:picChg>
        <pc:picChg chg="add del">
          <ac:chgData name="Frank Tan (qutan)" userId="1cc8c1fc-bfb1-4b23-ae96-de603ddcbe90" providerId="ADAL" clId="{B2E6EBD4-40ED-BB49-A022-DFC9FCE63038}" dt="2020-03-09T06:44:50.404" v="49"/>
          <ac:picMkLst>
            <pc:docMk/>
            <pc:sldMk cId="1697015267" sldId="1979422042"/>
            <ac:picMk id="5" creationId="{0C2162D2-5532-D740-9E77-49B50732C552}"/>
          </ac:picMkLst>
        </pc:picChg>
      </pc:sldChg>
      <pc:sldChg chg="addSp add modTransition">
        <pc:chgData name="Frank Tan (qutan)" userId="1cc8c1fc-bfb1-4b23-ae96-de603ddcbe90" providerId="ADAL" clId="{B2E6EBD4-40ED-BB49-A022-DFC9FCE63038}" dt="2020-03-09T08:40:21.700" v="151"/>
        <pc:sldMkLst>
          <pc:docMk/>
          <pc:sldMk cId="1145715636" sldId="1979422043"/>
        </pc:sldMkLst>
        <pc:picChg chg="add">
          <ac:chgData name="Frank Tan (qutan)" userId="1cc8c1fc-bfb1-4b23-ae96-de603ddcbe90" providerId="ADAL" clId="{B2E6EBD4-40ED-BB49-A022-DFC9FCE63038}" dt="2020-03-09T06:52:36.421" v="64"/>
          <ac:picMkLst>
            <pc:docMk/>
            <pc:sldMk cId="1145715636" sldId="1979422043"/>
            <ac:picMk id="4" creationId="{81276EF5-E808-9543-BA63-F8D7160BD13A}"/>
          </ac:picMkLst>
        </pc:picChg>
      </pc:sldChg>
      <pc:sldChg chg="add modTransition">
        <pc:chgData name="Frank Tan (qutan)" userId="1cc8c1fc-bfb1-4b23-ae96-de603ddcbe90" providerId="ADAL" clId="{B2E6EBD4-40ED-BB49-A022-DFC9FCE63038}" dt="2020-03-09T08:40:21.700" v="151"/>
        <pc:sldMkLst>
          <pc:docMk/>
          <pc:sldMk cId="956775554" sldId="1979422044"/>
        </pc:sldMkLst>
      </pc:sldChg>
      <pc:sldChg chg="add modTransition">
        <pc:chgData name="Frank Tan (qutan)" userId="1cc8c1fc-bfb1-4b23-ae96-de603ddcbe90" providerId="ADAL" clId="{B2E6EBD4-40ED-BB49-A022-DFC9FCE63038}" dt="2020-03-09T08:40:21.700" v="151"/>
        <pc:sldMkLst>
          <pc:docMk/>
          <pc:sldMk cId="147948150" sldId="1979422045"/>
        </pc:sldMkLst>
      </pc:sldChg>
      <pc:sldChg chg="addSp modSp add modTransition">
        <pc:chgData name="Frank Tan (qutan)" userId="1cc8c1fc-bfb1-4b23-ae96-de603ddcbe90" providerId="ADAL" clId="{B2E6EBD4-40ED-BB49-A022-DFC9FCE63038}" dt="2020-03-09T08:40:21.700" v="151"/>
        <pc:sldMkLst>
          <pc:docMk/>
          <pc:sldMk cId="3172027343" sldId="1979422046"/>
        </pc:sldMkLst>
        <pc:picChg chg="add mod">
          <ac:chgData name="Frank Tan (qutan)" userId="1cc8c1fc-bfb1-4b23-ae96-de603ddcbe90" providerId="ADAL" clId="{B2E6EBD4-40ED-BB49-A022-DFC9FCE63038}" dt="2020-03-09T07:22:59.927" v="105" actId="1076"/>
          <ac:picMkLst>
            <pc:docMk/>
            <pc:sldMk cId="3172027343" sldId="1979422046"/>
            <ac:picMk id="4" creationId="{D7F45ADC-8F0B-6D40-9ABB-BBD035ED0B49}"/>
          </ac:picMkLst>
        </pc:picChg>
      </pc:sldChg>
      <pc:sldChg chg="add modTransition">
        <pc:chgData name="Frank Tan (qutan)" userId="1cc8c1fc-bfb1-4b23-ae96-de603ddcbe90" providerId="ADAL" clId="{B2E6EBD4-40ED-BB49-A022-DFC9FCE63038}" dt="2020-03-09T08:40:21.700" v="151"/>
        <pc:sldMkLst>
          <pc:docMk/>
          <pc:sldMk cId="1824193528" sldId="1979422047"/>
        </pc:sldMkLst>
      </pc:sldChg>
      <pc:sldChg chg="addSp delSp modSp add modTransition">
        <pc:chgData name="Frank Tan (qutan)" userId="1cc8c1fc-bfb1-4b23-ae96-de603ddcbe90" providerId="ADAL" clId="{B2E6EBD4-40ED-BB49-A022-DFC9FCE63038}" dt="2020-03-10T07:52:44.248" v="336" actId="20577"/>
        <pc:sldMkLst>
          <pc:docMk/>
          <pc:sldMk cId="127713431" sldId="1979422048"/>
        </pc:sldMkLst>
        <pc:spChg chg="del">
          <ac:chgData name="Frank Tan (qutan)" userId="1cc8c1fc-bfb1-4b23-ae96-de603ddcbe90" providerId="ADAL" clId="{B2E6EBD4-40ED-BB49-A022-DFC9FCE63038}" dt="2020-03-10T06:27:34.156" v="186"/>
          <ac:spMkLst>
            <pc:docMk/>
            <pc:sldMk cId="127713431" sldId="1979422048"/>
            <ac:spMk id="2" creationId="{8EF81E9E-AEC9-6D49-891B-D5269FDC03E7}"/>
          </ac:spMkLst>
        </pc:spChg>
        <pc:spChg chg="add del mod">
          <ac:chgData name="Frank Tan (qutan)" userId="1cc8c1fc-bfb1-4b23-ae96-de603ddcbe90" providerId="ADAL" clId="{B2E6EBD4-40ED-BB49-A022-DFC9FCE63038}" dt="2020-03-10T06:27:40.751" v="187"/>
          <ac:spMkLst>
            <pc:docMk/>
            <pc:sldMk cId="127713431" sldId="1979422048"/>
            <ac:spMk id="4" creationId="{15C58627-C398-8B4A-9D58-4CC6A7EEFE6F}"/>
          </ac:spMkLst>
        </pc:spChg>
        <pc:spChg chg="add del mod">
          <ac:chgData name="Frank Tan (qutan)" userId="1cc8c1fc-bfb1-4b23-ae96-de603ddcbe90" providerId="ADAL" clId="{B2E6EBD4-40ED-BB49-A022-DFC9FCE63038}" dt="2020-03-10T06:27:40.751" v="187"/>
          <ac:spMkLst>
            <pc:docMk/>
            <pc:sldMk cId="127713431" sldId="1979422048"/>
            <ac:spMk id="5" creationId="{C653B84D-6772-8B4F-B2F2-745509D18000}"/>
          </ac:spMkLst>
        </pc:spChg>
        <pc:spChg chg="add mod">
          <ac:chgData name="Frank Tan (qutan)" userId="1cc8c1fc-bfb1-4b23-ae96-de603ddcbe90" providerId="ADAL" clId="{B2E6EBD4-40ED-BB49-A022-DFC9FCE63038}" dt="2020-03-10T07:52:44.248" v="336" actId="20577"/>
          <ac:spMkLst>
            <pc:docMk/>
            <pc:sldMk cId="127713431" sldId="1979422048"/>
            <ac:spMk id="6" creationId="{5B374583-D853-354E-86CA-A557720FC639}"/>
          </ac:spMkLst>
        </pc:spChg>
        <pc:spChg chg="add mod">
          <ac:chgData name="Frank Tan (qutan)" userId="1cc8c1fc-bfb1-4b23-ae96-de603ddcbe90" providerId="ADAL" clId="{B2E6EBD4-40ED-BB49-A022-DFC9FCE63038}" dt="2020-03-10T06:27:40.751" v="187"/>
          <ac:spMkLst>
            <pc:docMk/>
            <pc:sldMk cId="127713431" sldId="1979422048"/>
            <ac:spMk id="7" creationId="{6256310C-37B0-D54A-ADDA-FD05DE60966D}"/>
          </ac:spMkLst>
        </pc:spChg>
        <pc:picChg chg="add mod">
          <ac:chgData name="Frank Tan (qutan)" userId="1cc8c1fc-bfb1-4b23-ae96-de603ddcbe90" providerId="ADAL" clId="{B2E6EBD4-40ED-BB49-A022-DFC9FCE63038}" dt="2020-03-10T06:27:48.390" v="189" actId="1076"/>
          <ac:picMkLst>
            <pc:docMk/>
            <pc:sldMk cId="127713431" sldId="1979422048"/>
            <ac:picMk id="3" creationId="{4F0CE947-0F59-2549-9951-0E4EF055DC95}"/>
          </ac:picMkLst>
        </pc:picChg>
      </pc:sldChg>
      <pc:sldChg chg="modSp add">
        <pc:chgData name="Frank Tan (qutan)" userId="1cc8c1fc-bfb1-4b23-ae96-de603ddcbe90" providerId="ADAL" clId="{B2E6EBD4-40ED-BB49-A022-DFC9FCE63038}" dt="2020-03-10T06:43:49.945" v="324"/>
        <pc:sldMkLst>
          <pc:docMk/>
          <pc:sldMk cId="388186213" sldId="1979422049"/>
        </pc:sldMkLst>
        <pc:spChg chg="mod">
          <ac:chgData name="Frank Tan (qutan)" userId="1cc8c1fc-bfb1-4b23-ae96-de603ddcbe90" providerId="ADAL" clId="{B2E6EBD4-40ED-BB49-A022-DFC9FCE63038}" dt="2020-03-10T06:43:49.945" v="324"/>
          <ac:spMkLst>
            <pc:docMk/>
            <pc:sldMk cId="388186213" sldId="1979422049"/>
            <ac:spMk id="2" creationId="{443538F1-FFEC-C649-AC80-B7AC82F975DF}"/>
          </ac:spMkLst>
        </pc:spChg>
        <pc:spChg chg="mod">
          <ac:chgData name="Frank Tan (qutan)" userId="1cc8c1fc-bfb1-4b23-ae96-de603ddcbe90" providerId="ADAL" clId="{B2E6EBD4-40ED-BB49-A022-DFC9FCE63038}" dt="2020-03-10T06:41:35.520" v="321" actId="20577"/>
          <ac:spMkLst>
            <pc:docMk/>
            <pc:sldMk cId="388186213" sldId="1979422049"/>
            <ac:spMk id="3" creationId="{5EFBDCAE-AA5F-104D-9DDF-BF5C89BDDA6B}"/>
          </ac:spMkLst>
        </pc:spChg>
      </pc:sldChg>
    </pc:docChg>
  </pc:docChgLst>
  <pc:docChgLst>
    <pc:chgData name="Frank Tan (qutan)" userId="1cc8c1fc-bfb1-4b23-ae96-de603ddcbe90" providerId="ADAL" clId="{E82D0C7D-D426-0F4C-8680-22192FC871A5}"/>
    <pc:docChg chg="undo custSel addSld delSld modSld sldOrd">
      <pc:chgData name="Frank Tan (qutan)" userId="1cc8c1fc-bfb1-4b23-ae96-de603ddcbe90" providerId="ADAL" clId="{E82D0C7D-D426-0F4C-8680-22192FC871A5}" dt="2020-03-04T04:29:04.076" v="1554" actId="20577"/>
      <pc:docMkLst>
        <pc:docMk/>
      </pc:docMkLst>
      <pc:sldChg chg="modSp">
        <pc:chgData name="Frank Tan (qutan)" userId="1cc8c1fc-bfb1-4b23-ae96-de603ddcbe90" providerId="ADAL" clId="{E82D0C7D-D426-0F4C-8680-22192FC871A5}" dt="2020-03-03T14:26:34.309" v="725" actId="20577"/>
        <pc:sldMkLst>
          <pc:docMk/>
          <pc:sldMk cId="2193831592" sldId="257"/>
        </pc:sldMkLst>
        <pc:spChg chg="mod">
          <ac:chgData name="Frank Tan (qutan)" userId="1cc8c1fc-bfb1-4b23-ae96-de603ddcbe90" providerId="ADAL" clId="{E82D0C7D-D426-0F4C-8680-22192FC871A5}" dt="2020-03-03T08:24:19.350" v="375" actId="20577"/>
          <ac:spMkLst>
            <pc:docMk/>
            <pc:sldMk cId="2193831592" sldId="257"/>
            <ac:spMk id="5" creationId="{690C8D39-1DA4-1A4F-96EE-E5E97F0772CC}"/>
          </ac:spMkLst>
        </pc:spChg>
        <pc:spChg chg="mod">
          <ac:chgData name="Frank Tan (qutan)" userId="1cc8c1fc-bfb1-4b23-ae96-de603ddcbe90" providerId="ADAL" clId="{E82D0C7D-D426-0F4C-8680-22192FC871A5}" dt="2020-03-03T14:26:34.309" v="725" actId="20577"/>
          <ac:spMkLst>
            <pc:docMk/>
            <pc:sldMk cId="2193831592" sldId="257"/>
            <ac:spMk id="6" creationId="{BB6D2400-87FB-3B4D-861A-B277F028C9D3}"/>
          </ac:spMkLst>
        </pc:spChg>
      </pc:sldChg>
      <pc:sldChg chg="modSp">
        <pc:chgData name="Frank Tan (qutan)" userId="1cc8c1fc-bfb1-4b23-ae96-de603ddcbe90" providerId="ADAL" clId="{E82D0C7D-D426-0F4C-8680-22192FC871A5}" dt="2020-03-03T13:56:43.890" v="530" actId="20577"/>
        <pc:sldMkLst>
          <pc:docMk/>
          <pc:sldMk cId="666991905" sldId="258"/>
        </pc:sldMkLst>
        <pc:spChg chg="mod">
          <ac:chgData name="Frank Tan (qutan)" userId="1cc8c1fc-bfb1-4b23-ae96-de603ddcbe90" providerId="ADAL" clId="{E82D0C7D-D426-0F4C-8680-22192FC871A5}" dt="2020-03-03T13:56:43.890" v="530" actId="20577"/>
          <ac:spMkLst>
            <pc:docMk/>
            <pc:sldMk cId="666991905" sldId="258"/>
            <ac:spMk id="6" creationId="{2ECACC77-877A-934F-88DA-C325D964C959}"/>
          </ac:spMkLst>
        </pc:spChg>
      </pc:sldChg>
      <pc:sldChg chg="addSp delSp modSp add">
        <pc:chgData name="Frank Tan (qutan)" userId="1cc8c1fc-bfb1-4b23-ae96-de603ddcbe90" providerId="ADAL" clId="{E82D0C7D-D426-0F4C-8680-22192FC871A5}" dt="2020-03-04T04:29:04.076" v="1554" actId="20577"/>
        <pc:sldMkLst>
          <pc:docMk/>
          <pc:sldMk cId="1678497070" sldId="259"/>
        </pc:sldMkLst>
        <pc:spChg chg="del">
          <ac:chgData name="Frank Tan (qutan)" userId="1cc8c1fc-bfb1-4b23-ae96-de603ddcbe90" providerId="ADAL" clId="{E82D0C7D-D426-0F4C-8680-22192FC871A5}" dt="2020-03-02T01:37:12.817" v="1"/>
          <ac:spMkLst>
            <pc:docMk/>
            <pc:sldMk cId="1678497070" sldId="259"/>
            <ac:spMk id="2" creationId="{98497646-81EC-AD47-814C-440D2EB027C8}"/>
          </ac:spMkLst>
        </pc:spChg>
        <pc:spChg chg="del">
          <ac:chgData name="Frank Tan (qutan)" userId="1cc8c1fc-bfb1-4b23-ae96-de603ddcbe90" providerId="ADAL" clId="{E82D0C7D-D426-0F4C-8680-22192FC871A5}" dt="2020-03-02T01:37:12.817" v="1"/>
          <ac:spMkLst>
            <pc:docMk/>
            <pc:sldMk cId="1678497070" sldId="259"/>
            <ac:spMk id="3" creationId="{422F4965-845E-434F-947B-5FC00A5DD28D}"/>
          </ac:spMkLst>
        </pc:spChg>
        <pc:spChg chg="add mod">
          <ac:chgData name="Frank Tan (qutan)" userId="1cc8c1fc-bfb1-4b23-ae96-de603ddcbe90" providerId="ADAL" clId="{E82D0C7D-D426-0F4C-8680-22192FC871A5}" dt="2020-03-03T15:29:12.706" v="965" actId="20577"/>
          <ac:spMkLst>
            <pc:docMk/>
            <pc:sldMk cId="1678497070" sldId="259"/>
            <ac:spMk id="4" creationId="{01873631-AB3B-614B-8FAF-9FD9E568D296}"/>
          </ac:spMkLst>
        </pc:spChg>
        <pc:spChg chg="add mod">
          <ac:chgData name="Frank Tan (qutan)" userId="1cc8c1fc-bfb1-4b23-ae96-de603ddcbe90" providerId="ADAL" clId="{E82D0C7D-D426-0F4C-8680-22192FC871A5}" dt="2020-03-04T04:29:04.076" v="1554" actId="20577"/>
          <ac:spMkLst>
            <pc:docMk/>
            <pc:sldMk cId="1678497070" sldId="259"/>
            <ac:spMk id="5" creationId="{F6E92F25-9E02-054A-AEB1-51C42833A78B}"/>
          </ac:spMkLst>
        </pc:spChg>
        <pc:spChg chg="add mod">
          <ac:chgData name="Frank Tan (qutan)" userId="1cc8c1fc-bfb1-4b23-ae96-de603ddcbe90" providerId="ADAL" clId="{E82D0C7D-D426-0F4C-8680-22192FC871A5}" dt="2020-03-04T03:52:16.113" v="1553" actId="20577"/>
          <ac:spMkLst>
            <pc:docMk/>
            <pc:sldMk cId="1678497070" sldId="259"/>
            <ac:spMk id="6" creationId="{FA28D516-52BB-7245-B346-234658F7194E}"/>
          </ac:spMkLst>
        </pc:spChg>
        <pc:spChg chg="add mod">
          <ac:chgData name="Frank Tan (qutan)" userId="1cc8c1fc-bfb1-4b23-ae96-de603ddcbe90" providerId="ADAL" clId="{E82D0C7D-D426-0F4C-8680-22192FC871A5}" dt="2020-03-04T03:28:32.498" v="1498" actId="1076"/>
          <ac:spMkLst>
            <pc:docMk/>
            <pc:sldMk cId="1678497070" sldId="259"/>
            <ac:spMk id="7" creationId="{BA5B504A-AB14-0745-B4F5-986694534DAA}"/>
          </ac:spMkLst>
        </pc:spChg>
      </pc:sldChg>
      <pc:sldChg chg="add del">
        <pc:chgData name="Frank Tan (qutan)" userId="1cc8c1fc-bfb1-4b23-ae96-de603ddcbe90" providerId="ADAL" clId="{E82D0C7D-D426-0F4C-8680-22192FC871A5}" dt="2020-03-03T03:33:43.470" v="335"/>
        <pc:sldMkLst>
          <pc:docMk/>
          <pc:sldMk cId="1110015569" sldId="270"/>
        </pc:sldMkLst>
      </pc:sldChg>
      <pc:sldChg chg="addSp delSp modSp add">
        <pc:chgData name="Frank Tan (qutan)" userId="1cc8c1fc-bfb1-4b23-ae96-de603ddcbe90" providerId="ADAL" clId="{E82D0C7D-D426-0F4C-8680-22192FC871A5}" dt="2020-03-03T08:21:30.097" v="339" actId="1076"/>
        <pc:sldMkLst>
          <pc:docMk/>
          <pc:sldMk cId="2568989341" sldId="270"/>
        </pc:sldMkLst>
        <pc:spChg chg="del">
          <ac:chgData name="Frank Tan (qutan)" userId="1cc8c1fc-bfb1-4b23-ae96-de603ddcbe90" providerId="ADAL" clId="{E82D0C7D-D426-0F4C-8680-22192FC871A5}" dt="2020-03-03T08:21:21.429" v="337" actId="478"/>
          <ac:spMkLst>
            <pc:docMk/>
            <pc:sldMk cId="2568989341" sldId="270"/>
            <ac:spMk id="3" creationId="{1112FC0A-22E1-BC43-AD32-6098752778CF}"/>
          </ac:spMkLst>
        </pc:spChg>
        <pc:spChg chg="add mod">
          <ac:chgData name="Frank Tan (qutan)" userId="1cc8c1fc-bfb1-4b23-ae96-de603ddcbe90" providerId="ADAL" clId="{E82D0C7D-D426-0F4C-8680-22192FC871A5}" dt="2020-03-03T08:21:30.097" v="339" actId="1076"/>
          <ac:spMkLst>
            <pc:docMk/>
            <pc:sldMk cId="2568989341" sldId="270"/>
            <ac:spMk id="66" creationId="{7CE43320-0A0B-8348-B5AE-AF41CF3B7FA4}"/>
          </ac:spMkLst>
        </pc:spChg>
        <pc:spChg chg="add mod">
          <ac:chgData name="Frank Tan (qutan)" userId="1cc8c1fc-bfb1-4b23-ae96-de603ddcbe90" providerId="ADAL" clId="{E82D0C7D-D426-0F4C-8680-22192FC871A5}" dt="2020-03-03T08:21:30.097" v="339" actId="1076"/>
          <ac:spMkLst>
            <pc:docMk/>
            <pc:sldMk cId="2568989341" sldId="270"/>
            <ac:spMk id="67" creationId="{94E8D1D1-0B21-FB45-8961-36C6355A5F8C}"/>
          </ac:spMkLst>
        </pc:spChg>
        <pc:spChg chg="del">
          <ac:chgData name="Frank Tan (qutan)" userId="1cc8c1fc-bfb1-4b23-ae96-de603ddcbe90" providerId="ADAL" clId="{E82D0C7D-D426-0F4C-8680-22192FC871A5}" dt="2020-03-03T08:21:21.429" v="337" actId="478"/>
          <ac:spMkLst>
            <pc:docMk/>
            <pc:sldMk cId="2568989341" sldId="270"/>
            <ac:spMk id="103" creationId="{5E6EBC44-43E2-4347-9E1B-C4EF34B58F36}"/>
          </ac:spMkLst>
        </pc:spChg>
      </pc:sldChg>
      <pc:sldChg chg="modSp add">
        <pc:chgData name="Frank Tan (qutan)" userId="1cc8c1fc-bfb1-4b23-ae96-de603ddcbe90" providerId="ADAL" clId="{E82D0C7D-D426-0F4C-8680-22192FC871A5}" dt="2020-03-03T08:45:04.032" v="376"/>
        <pc:sldMkLst>
          <pc:docMk/>
          <pc:sldMk cId="3235864492" sldId="372"/>
        </pc:sldMkLst>
        <pc:spChg chg="mod">
          <ac:chgData name="Frank Tan (qutan)" userId="1cc8c1fc-bfb1-4b23-ae96-de603ddcbe90" providerId="ADAL" clId="{E82D0C7D-D426-0F4C-8680-22192FC871A5}" dt="2020-03-03T08:45:04.032" v="376"/>
          <ac:spMkLst>
            <pc:docMk/>
            <pc:sldMk cId="3235864492" sldId="372"/>
            <ac:spMk id="2" creationId="{EFE2DC34-F825-2948-B0AB-508501875812}"/>
          </ac:spMkLst>
        </pc:spChg>
      </pc:sldChg>
      <pc:sldChg chg="add del">
        <pc:chgData name="Frank Tan (qutan)" userId="1cc8c1fc-bfb1-4b23-ae96-de603ddcbe90" providerId="ADAL" clId="{E82D0C7D-D426-0F4C-8680-22192FC871A5}" dt="2020-03-03T03:33:43.470" v="335"/>
        <pc:sldMkLst>
          <pc:docMk/>
          <pc:sldMk cId="3542515518" sldId="372"/>
        </pc:sldMkLst>
      </pc:sldChg>
      <pc:sldChg chg="add del">
        <pc:chgData name="Frank Tan (qutan)" userId="1cc8c1fc-bfb1-4b23-ae96-de603ddcbe90" providerId="ADAL" clId="{E82D0C7D-D426-0F4C-8680-22192FC871A5}" dt="2020-03-03T03:33:43.470" v="335"/>
        <pc:sldMkLst>
          <pc:docMk/>
          <pc:sldMk cId="1612714520" sldId="1979422026"/>
        </pc:sldMkLst>
      </pc:sldChg>
      <pc:sldChg chg="add">
        <pc:chgData name="Frank Tan (qutan)" userId="1cc8c1fc-bfb1-4b23-ae96-de603ddcbe90" providerId="ADAL" clId="{E82D0C7D-D426-0F4C-8680-22192FC871A5}" dt="2020-03-03T03:33:43.639" v="336"/>
        <pc:sldMkLst>
          <pc:docMk/>
          <pc:sldMk cId="1725059048" sldId="1979422026"/>
        </pc:sldMkLst>
      </pc:sldChg>
      <pc:sldChg chg="addSp delSp modSp add">
        <pc:chgData name="Frank Tan (qutan)" userId="1cc8c1fc-bfb1-4b23-ae96-de603ddcbe90" providerId="ADAL" clId="{E82D0C7D-D426-0F4C-8680-22192FC871A5}" dt="2020-03-03T08:22:02.442" v="364" actId="20577"/>
        <pc:sldMkLst>
          <pc:docMk/>
          <pc:sldMk cId="3225929323" sldId="1979422027"/>
        </pc:sldMkLst>
        <pc:spChg chg="del">
          <ac:chgData name="Frank Tan (qutan)" userId="1cc8c1fc-bfb1-4b23-ae96-de603ddcbe90" providerId="ADAL" clId="{E82D0C7D-D426-0F4C-8680-22192FC871A5}" dt="2020-03-03T08:21:54.578" v="342"/>
          <ac:spMkLst>
            <pc:docMk/>
            <pc:sldMk cId="3225929323" sldId="1979422027"/>
            <ac:spMk id="2" creationId="{0A03745F-184C-234A-AC9D-9D600530EFCF}"/>
          </ac:spMkLst>
        </pc:spChg>
        <pc:spChg chg="del">
          <ac:chgData name="Frank Tan (qutan)" userId="1cc8c1fc-bfb1-4b23-ae96-de603ddcbe90" providerId="ADAL" clId="{E82D0C7D-D426-0F4C-8680-22192FC871A5}" dt="2020-03-03T08:21:54.578" v="342"/>
          <ac:spMkLst>
            <pc:docMk/>
            <pc:sldMk cId="3225929323" sldId="1979422027"/>
            <ac:spMk id="3" creationId="{4960F959-7F7E-8347-A710-78E6842FFC9C}"/>
          </ac:spMkLst>
        </pc:spChg>
        <pc:spChg chg="add mod">
          <ac:chgData name="Frank Tan (qutan)" userId="1cc8c1fc-bfb1-4b23-ae96-de603ddcbe90" providerId="ADAL" clId="{E82D0C7D-D426-0F4C-8680-22192FC871A5}" dt="2020-03-03T08:22:02.442" v="364" actId="20577"/>
          <ac:spMkLst>
            <pc:docMk/>
            <pc:sldMk cId="3225929323" sldId="1979422027"/>
            <ac:spMk id="4" creationId="{D891410B-5DD0-BE4F-B12F-737A13614620}"/>
          </ac:spMkLst>
        </pc:spChg>
      </pc:sldChg>
      <pc:sldChg chg="addSp delSp modSp add ord">
        <pc:chgData name="Frank Tan (qutan)" userId="1cc8c1fc-bfb1-4b23-ae96-de603ddcbe90" providerId="ADAL" clId="{E82D0C7D-D426-0F4C-8680-22192FC871A5}" dt="2020-03-04T03:42:53.460" v="1502" actId="1076"/>
        <pc:sldMkLst>
          <pc:docMk/>
          <pc:sldMk cId="3264067555" sldId="1979422028"/>
        </pc:sldMkLst>
        <pc:spChg chg="del">
          <ac:chgData name="Frank Tan (qutan)" userId="1cc8c1fc-bfb1-4b23-ae96-de603ddcbe90" providerId="ADAL" clId="{E82D0C7D-D426-0F4C-8680-22192FC871A5}" dt="2020-03-03T08:45:32.411" v="378" actId="478"/>
          <ac:spMkLst>
            <pc:docMk/>
            <pc:sldMk cId="3264067555" sldId="1979422028"/>
            <ac:spMk id="2" creationId="{3B22EE9F-35C2-AB42-A780-BA91BBA18F03}"/>
          </ac:spMkLst>
        </pc:spChg>
        <pc:spChg chg="add mod">
          <ac:chgData name="Frank Tan (qutan)" userId="1cc8c1fc-bfb1-4b23-ae96-de603ddcbe90" providerId="ADAL" clId="{E82D0C7D-D426-0F4C-8680-22192FC871A5}" dt="2020-03-03T10:08:25.586" v="502" actId="1076"/>
          <ac:spMkLst>
            <pc:docMk/>
            <pc:sldMk cId="3264067555" sldId="1979422028"/>
            <ac:spMk id="5" creationId="{57E34D27-8542-234F-882C-02F6BFC5BBB9}"/>
          </ac:spMkLst>
        </pc:spChg>
        <pc:spChg chg="add del mod">
          <ac:chgData name="Frank Tan (qutan)" userId="1cc8c1fc-bfb1-4b23-ae96-de603ddcbe90" providerId="ADAL" clId="{E82D0C7D-D426-0F4C-8680-22192FC871A5}" dt="2020-03-03T09:31:12.097" v="411" actId="478"/>
          <ac:spMkLst>
            <pc:docMk/>
            <pc:sldMk cId="3264067555" sldId="1979422028"/>
            <ac:spMk id="6" creationId="{C936DD0A-B5B4-954C-BE3D-1F51E8E10B2D}"/>
          </ac:spMkLst>
        </pc:spChg>
        <pc:spChg chg="add del mod">
          <ac:chgData name="Frank Tan (qutan)" userId="1cc8c1fc-bfb1-4b23-ae96-de603ddcbe90" providerId="ADAL" clId="{E82D0C7D-D426-0F4C-8680-22192FC871A5}" dt="2020-03-03T09:59:24.774" v="453"/>
          <ac:spMkLst>
            <pc:docMk/>
            <pc:sldMk cId="3264067555" sldId="1979422028"/>
            <ac:spMk id="10" creationId="{2555F9CC-AB81-E04D-9F50-56E13EC1E5F6}"/>
          </ac:spMkLst>
        </pc:spChg>
        <pc:spChg chg="add del mod">
          <ac:chgData name="Frank Tan (qutan)" userId="1cc8c1fc-bfb1-4b23-ae96-de603ddcbe90" providerId="ADAL" clId="{E82D0C7D-D426-0F4C-8680-22192FC871A5}" dt="2020-03-03T09:59:24.774" v="453"/>
          <ac:spMkLst>
            <pc:docMk/>
            <pc:sldMk cId="3264067555" sldId="1979422028"/>
            <ac:spMk id="11" creationId="{FD46A2BB-05B1-984E-951D-DCA635343D7A}"/>
          </ac:spMkLst>
        </pc:spChg>
        <pc:spChg chg="add del mod">
          <ac:chgData name="Frank Tan (qutan)" userId="1cc8c1fc-bfb1-4b23-ae96-de603ddcbe90" providerId="ADAL" clId="{E82D0C7D-D426-0F4C-8680-22192FC871A5}" dt="2020-03-03T10:08:21.712" v="501"/>
          <ac:spMkLst>
            <pc:docMk/>
            <pc:sldMk cId="3264067555" sldId="1979422028"/>
            <ac:spMk id="12" creationId="{1BCC8644-9CC1-6C42-AFBD-8629DCA8899B}"/>
          </ac:spMkLst>
        </pc:spChg>
        <pc:spChg chg="add del mod">
          <ac:chgData name="Frank Tan (qutan)" userId="1cc8c1fc-bfb1-4b23-ae96-de603ddcbe90" providerId="ADAL" clId="{E82D0C7D-D426-0F4C-8680-22192FC871A5}" dt="2020-03-03T14:16:21.643" v="717" actId="478"/>
          <ac:spMkLst>
            <pc:docMk/>
            <pc:sldMk cId="3264067555" sldId="1979422028"/>
            <ac:spMk id="13" creationId="{8343286B-78C2-2D4C-B32E-4B708DD6C6F8}"/>
          </ac:spMkLst>
        </pc:spChg>
        <pc:spChg chg="add del mod">
          <ac:chgData name="Frank Tan (qutan)" userId="1cc8c1fc-bfb1-4b23-ae96-de603ddcbe90" providerId="ADAL" clId="{E82D0C7D-D426-0F4C-8680-22192FC871A5}" dt="2020-03-03T14:16:21.643" v="717" actId="478"/>
          <ac:spMkLst>
            <pc:docMk/>
            <pc:sldMk cId="3264067555" sldId="1979422028"/>
            <ac:spMk id="14" creationId="{3DF0E5F2-455D-DD4B-B172-A7E56F65A79A}"/>
          </ac:spMkLst>
        </pc:spChg>
        <pc:spChg chg="add del mod">
          <ac:chgData name="Frank Tan (qutan)" userId="1cc8c1fc-bfb1-4b23-ae96-de603ddcbe90" providerId="ADAL" clId="{E82D0C7D-D426-0F4C-8680-22192FC871A5}" dt="2020-03-03T14:16:24.864" v="718"/>
          <ac:spMkLst>
            <pc:docMk/>
            <pc:sldMk cId="3264067555" sldId="1979422028"/>
            <ac:spMk id="15" creationId="{9C21F84C-12D2-164E-957C-D98FA5F0B67B}"/>
          </ac:spMkLst>
        </pc:spChg>
        <pc:spChg chg="add mod">
          <ac:chgData name="Frank Tan (qutan)" userId="1cc8c1fc-bfb1-4b23-ae96-de603ddcbe90" providerId="ADAL" clId="{E82D0C7D-D426-0F4C-8680-22192FC871A5}" dt="2020-03-03T14:16:24.864" v="718"/>
          <ac:spMkLst>
            <pc:docMk/>
            <pc:sldMk cId="3264067555" sldId="1979422028"/>
            <ac:spMk id="16" creationId="{F250FE03-3989-D240-BAE0-5FD084F61A97}"/>
          </ac:spMkLst>
        </pc:spChg>
        <pc:picChg chg="add del">
          <ac:chgData name="Frank Tan (qutan)" userId="1cc8c1fc-bfb1-4b23-ae96-de603ddcbe90" providerId="ADAL" clId="{E82D0C7D-D426-0F4C-8680-22192FC871A5}" dt="2020-03-03T08:45:51.565" v="380" actId="478"/>
          <ac:picMkLst>
            <pc:docMk/>
            <pc:sldMk cId="3264067555" sldId="1979422028"/>
            <ac:picMk id="3" creationId="{06050600-23C5-824D-B558-1679AF597D49}"/>
          </ac:picMkLst>
        </pc:picChg>
        <pc:picChg chg="add del mod">
          <ac:chgData name="Frank Tan (qutan)" userId="1cc8c1fc-bfb1-4b23-ae96-de603ddcbe90" providerId="ADAL" clId="{E82D0C7D-D426-0F4C-8680-22192FC871A5}" dt="2020-03-03T09:31:26.410" v="420" actId="478"/>
          <ac:picMkLst>
            <pc:docMk/>
            <pc:sldMk cId="3264067555" sldId="1979422028"/>
            <ac:picMk id="4" creationId="{D0857E3B-F35D-594C-9FE6-EF1B3D334D77}"/>
          </ac:picMkLst>
        </pc:picChg>
        <pc:picChg chg="add del mod">
          <ac:chgData name="Frank Tan (qutan)" userId="1cc8c1fc-bfb1-4b23-ae96-de603ddcbe90" providerId="ADAL" clId="{E82D0C7D-D426-0F4C-8680-22192FC871A5}" dt="2020-03-03T09:33:52.108" v="446" actId="478"/>
          <ac:picMkLst>
            <pc:docMk/>
            <pc:sldMk cId="3264067555" sldId="1979422028"/>
            <ac:picMk id="7" creationId="{24370C9B-4116-B04E-B54A-4DC575502527}"/>
          </ac:picMkLst>
        </pc:picChg>
        <pc:picChg chg="add del mod">
          <ac:chgData name="Frank Tan (qutan)" userId="1cc8c1fc-bfb1-4b23-ae96-de603ddcbe90" providerId="ADAL" clId="{E82D0C7D-D426-0F4C-8680-22192FC871A5}" dt="2020-03-03T09:34:17.995" v="449" actId="478"/>
          <ac:picMkLst>
            <pc:docMk/>
            <pc:sldMk cId="3264067555" sldId="1979422028"/>
            <ac:picMk id="8" creationId="{C6105280-6675-2E4F-8828-37C781FA7E5E}"/>
          </ac:picMkLst>
        </pc:picChg>
        <pc:picChg chg="add del mod">
          <ac:chgData name="Frank Tan (qutan)" userId="1cc8c1fc-bfb1-4b23-ae96-de603ddcbe90" providerId="ADAL" clId="{E82D0C7D-D426-0F4C-8680-22192FC871A5}" dt="2020-03-03T14:17:02.849" v="719" actId="478"/>
          <ac:picMkLst>
            <pc:docMk/>
            <pc:sldMk cId="3264067555" sldId="1979422028"/>
            <ac:picMk id="9" creationId="{1D06592B-BBB7-A549-A9E1-9C3FF1BFB6AF}"/>
          </ac:picMkLst>
        </pc:picChg>
        <pc:picChg chg="add del mod">
          <ac:chgData name="Frank Tan (qutan)" userId="1cc8c1fc-bfb1-4b23-ae96-de603ddcbe90" providerId="ADAL" clId="{E82D0C7D-D426-0F4C-8680-22192FC871A5}" dt="2020-03-04T03:41:41.374" v="1499" actId="478"/>
          <ac:picMkLst>
            <pc:docMk/>
            <pc:sldMk cId="3264067555" sldId="1979422028"/>
            <ac:picMk id="17" creationId="{B15634F1-8854-3549-B9C0-C0893C8D3C4A}"/>
          </ac:picMkLst>
        </pc:picChg>
        <pc:picChg chg="add mod">
          <ac:chgData name="Frank Tan (qutan)" userId="1cc8c1fc-bfb1-4b23-ae96-de603ddcbe90" providerId="ADAL" clId="{E82D0C7D-D426-0F4C-8680-22192FC871A5}" dt="2020-03-04T03:42:53.460" v="1502" actId="1076"/>
          <ac:picMkLst>
            <pc:docMk/>
            <pc:sldMk cId="3264067555" sldId="1979422028"/>
            <ac:picMk id="18" creationId="{FBDCF902-7D41-FA47-BA5E-706EE3A73E41}"/>
          </ac:picMkLst>
        </pc:picChg>
      </pc:sldChg>
      <pc:sldChg chg="add del">
        <pc:chgData name="Frank Tan (qutan)" userId="1cc8c1fc-bfb1-4b23-ae96-de603ddcbe90" providerId="ADAL" clId="{E82D0C7D-D426-0F4C-8680-22192FC871A5}" dt="2020-03-03T08:21:37.274" v="340" actId="2696"/>
        <pc:sldMkLst>
          <pc:docMk/>
          <pc:sldMk cId="1188311730" sldId="1979422029"/>
        </pc:sldMkLst>
      </pc:sldChg>
      <pc:sldChg chg="add del">
        <pc:chgData name="Frank Tan (qutan)" userId="1cc8c1fc-bfb1-4b23-ae96-de603ddcbe90" providerId="ADAL" clId="{E82D0C7D-D426-0F4C-8680-22192FC871A5}" dt="2020-03-03T03:33:43.470" v="335"/>
        <pc:sldMkLst>
          <pc:docMk/>
          <pc:sldMk cId="1818308294" sldId="1979422029"/>
        </pc:sldMkLst>
      </pc:sldChg>
      <pc:sldChg chg="modSp add ord">
        <pc:chgData name="Frank Tan (qutan)" userId="1cc8c1fc-bfb1-4b23-ae96-de603ddcbe90" providerId="ADAL" clId="{E82D0C7D-D426-0F4C-8680-22192FC871A5}" dt="2020-03-03T14:12:30.011" v="531"/>
        <pc:sldMkLst>
          <pc:docMk/>
          <pc:sldMk cId="3408564166" sldId="1979422029"/>
        </pc:sldMkLst>
        <pc:spChg chg="mod">
          <ac:chgData name="Frank Tan (qutan)" userId="1cc8c1fc-bfb1-4b23-ae96-de603ddcbe90" providerId="ADAL" clId="{E82D0C7D-D426-0F4C-8680-22192FC871A5}" dt="2020-03-03T09:30:17.675" v="399" actId="20577"/>
          <ac:spMkLst>
            <pc:docMk/>
            <pc:sldMk cId="3408564166" sldId="1979422029"/>
            <ac:spMk id="2" creationId="{71320CEF-A626-B14A-B5B7-331A0B41B1DD}"/>
          </ac:spMkLst>
        </pc:spChg>
      </pc:sldChg>
      <pc:sldChg chg="addSp modSp add">
        <pc:chgData name="Frank Tan (qutan)" userId="1cc8c1fc-bfb1-4b23-ae96-de603ddcbe90" providerId="ADAL" clId="{E82D0C7D-D426-0F4C-8680-22192FC871A5}" dt="2020-03-04T02:05:09.960" v="1425" actId="14100"/>
        <pc:sldMkLst>
          <pc:docMk/>
          <pc:sldMk cId="1899572075" sldId="1979422030"/>
        </pc:sldMkLst>
        <pc:spChg chg="mod">
          <ac:chgData name="Frank Tan (qutan)" userId="1cc8c1fc-bfb1-4b23-ae96-de603ddcbe90" providerId="ADAL" clId="{E82D0C7D-D426-0F4C-8680-22192FC871A5}" dt="2020-03-03T14:44:50.756" v="832" actId="1076"/>
          <ac:spMkLst>
            <pc:docMk/>
            <pc:sldMk cId="1899572075" sldId="1979422030"/>
            <ac:spMk id="2" creationId="{AEE31E3B-97AB-B842-8853-5D8D51771924}"/>
          </ac:spMkLst>
        </pc:spChg>
        <pc:spChg chg="mod">
          <ac:chgData name="Frank Tan (qutan)" userId="1cc8c1fc-bfb1-4b23-ae96-de603ddcbe90" providerId="ADAL" clId="{E82D0C7D-D426-0F4C-8680-22192FC871A5}" dt="2020-03-03T14:44:47.812" v="830" actId="1076"/>
          <ac:spMkLst>
            <pc:docMk/>
            <pc:sldMk cId="1899572075" sldId="1979422030"/>
            <ac:spMk id="3" creationId="{0F23AF0B-C080-2042-832D-2242A6ACA81D}"/>
          </ac:spMkLst>
        </pc:spChg>
        <pc:spChg chg="add mod">
          <ac:chgData name="Frank Tan (qutan)" userId="1cc8c1fc-bfb1-4b23-ae96-de603ddcbe90" providerId="ADAL" clId="{E82D0C7D-D426-0F4C-8680-22192FC871A5}" dt="2020-03-03T14:44:55.191" v="833" actId="1076"/>
          <ac:spMkLst>
            <pc:docMk/>
            <pc:sldMk cId="1899572075" sldId="1979422030"/>
            <ac:spMk id="4" creationId="{D192F036-DAAF-1640-A881-EF9860B51402}"/>
          </ac:spMkLst>
        </pc:spChg>
        <pc:spChg chg="add mod">
          <ac:chgData name="Frank Tan (qutan)" userId="1cc8c1fc-bfb1-4b23-ae96-de603ddcbe90" providerId="ADAL" clId="{E82D0C7D-D426-0F4C-8680-22192FC871A5}" dt="2020-03-04T02:05:09.960" v="1425" actId="14100"/>
          <ac:spMkLst>
            <pc:docMk/>
            <pc:sldMk cId="1899572075" sldId="1979422030"/>
            <ac:spMk id="5" creationId="{A99E1C86-579B-CB4D-A3F0-AF1B980B4DC3}"/>
          </ac:spMkLst>
        </pc:spChg>
      </pc:sldChg>
      <pc:sldChg chg="modSp add">
        <pc:chgData name="Frank Tan (qutan)" userId="1cc8c1fc-bfb1-4b23-ae96-de603ddcbe90" providerId="ADAL" clId="{E82D0C7D-D426-0F4C-8680-22192FC871A5}" dt="2020-03-03T15:15:43.565" v="872" actId="20577"/>
        <pc:sldMkLst>
          <pc:docMk/>
          <pc:sldMk cId="4260884072" sldId="1979422031"/>
        </pc:sldMkLst>
        <pc:spChg chg="mod">
          <ac:chgData name="Frank Tan (qutan)" userId="1cc8c1fc-bfb1-4b23-ae96-de603ddcbe90" providerId="ADAL" clId="{E82D0C7D-D426-0F4C-8680-22192FC871A5}" dt="2020-03-03T15:15:43.565" v="872" actId="20577"/>
          <ac:spMkLst>
            <pc:docMk/>
            <pc:sldMk cId="4260884072" sldId="1979422031"/>
            <ac:spMk id="4" creationId="{D891410B-5DD0-BE4F-B12F-737A13614620}"/>
          </ac:spMkLst>
        </pc:spChg>
      </pc:sldChg>
      <pc:sldChg chg="addSp delSp modSp add ord">
        <pc:chgData name="Frank Tan (qutan)" userId="1cc8c1fc-bfb1-4b23-ae96-de603ddcbe90" providerId="ADAL" clId="{E82D0C7D-D426-0F4C-8680-22192FC871A5}" dt="2020-03-03T15:27:25.066" v="964" actId="20577"/>
        <pc:sldMkLst>
          <pc:docMk/>
          <pc:sldMk cId="2621188994" sldId="1979422032"/>
        </pc:sldMkLst>
        <pc:spChg chg="del">
          <ac:chgData name="Frank Tan (qutan)" userId="1cc8c1fc-bfb1-4b23-ae96-de603ddcbe90" providerId="ADAL" clId="{E82D0C7D-D426-0F4C-8680-22192FC871A5}" dt="2020-03-03T15:19:29.956" v="875"/>
          <ac:spMkLst>
            <pc:docMk/>
            <pc:sldMk cId="2621188994" sldId="1979422032"/>
            <ac:spMk id="2" creationId="{DEE30464-5B15-9146-AA96-195D31385726}"/>
          </ac:spMkLst>
        </pc:spChg>
        <pc:spChg chg="del">
          <ac:chgData name="Frank Tan (qutan)" userId="1cc8c1fc-bfb1-4b23-ae96-de603ddcbe90" providerId="ADAL" clId="{E82D0C7D-D426-0F4C-8680-22192FC871A5}" dt="2020-03-03T15:19:29.956" v="875"/>
          <ac:spMkLst>
            <pc:docMk/>
            <pc:sldMk cId="2621188994" sldId="1979422032"/>
            <ac:spMk id="3" creationId="{98230207-B9DD-7B4B-9608-C8B738174E71}"/>
          </ac:spMkLst>
        </pc:spChg>
        <pc:spChg chg="del">
          <ac:chgData name="Frank Tan (qutan)" userId="1cc8c1fc-bfb1-4b23-ae96-de603ddcbe90" providerId="ADAL" clId="{E82D0C7D-D426-0F4C-8680-22192FC871A5}" dt="2020-03-03T15:19:29.956" v="875"/>
          <ac:spMkLst>
            <pc:docMk/>
            <pc:sldMk cId="2621188994" sldId="1979422032"/>
            <ac:spMk id="4" creationId="{DE8DB94D-D218-FA4F-AF07-2F1EC0D169FF}"/>
          </ac:spMkLst>
        </pc:spChg>
        <pc:spChg chg="add mod">
          <ac:chgData name="Frank Tan (qutan)" userId="1cc8c1fc-bfb1-4b23-ae96-de603ddcbe90" providerId="ADAL" clId="{E82D0C7D-D426-0F4C-8680-22192FC871A5}" dt="2020-03-03T15:19:34.535" v="885" actId="20577"/>
          <ac:spMkLst>
            <pc:docMk/>
            <pc:sldMk cId="2621188994" sldId="1979422032"/>
            <ac:spMk id="5" creationId="{78CC4880-6843-9548-BD5C-03F65D2F7364}"/>
          </ac:spMkLst>
        </pc:spChg>
        <pc:spChg chg="add mod">
          <ac:chgData name="Frank Tan (qutan)" userId="1cc8c1fc-bfb1-4b23-ae96-de603ddcbe90" providerId="ADAL" clId="{E82D0C7D-D426-0F4C-8680-22192FC871A5}" dt="2020-03-03T15:27:25.066" v="964" actId="20577"/>
          <ac:spMkLst>
            <pc:docMk/>
            <pc:sldMk cId="2621188994" sldId="1979422032"/>
            <ac:spMk id="6" creationId="{97B332EA-4D06-7446-B0C6-094EE609FB13}"/>
          </ac:spMkLst>
        </pc:spChg>
      </pc:sldChg>
      <pc:sldChg chg="modSp add">
        <pc:chgData name="Frank Tan (qutan)" userId="1cc8c1fc-bfb1-4b23-ae96-de603ddcbe90" providerId="ADAL" clId="{E82D0C7D-D426-0F4C-8680-22192FC871A5}" dt="2020-03-03T15:30:31.282" v="1041" actId="20577"/>
        <pc:sldMkLst>
          <pc:docMk/>
          <pc:sldMk cId="3331060003" sldId="1979422033"/>
        </pc:sldMkLst>
        <pc:spChg chg="mod">
          <ac:chgData name="Frank Tan (qutan)" userId="1cc8c1fc-bfb1-4b23-ae96-de603ddcbe90" providerId="ADAL" clId="{E82D0C7D-D426-0F4C-8680-22192FC871A5}" dt="2020-03-03T15:29:20.140" v="974" actId="20577"/>
          <ac:spMkLst>
            <pc:docMk/>
            <pc:sldMk cId="3331060003" sldId="1979422033"/>
            <ac:spMk id="2" creationId="{0DB987F2-80AD-AF44-AE91-A55A3D20B35F}"/>
          </ac:spMkLst>
        </pc:spChg>
        <pc:spChg chg="mod">
          <ac:chgData name="Frank Tan (qutan)" userId="1cc8c1fc-bfb1-4b23-ae96-de603ddcbe90" providerId="ADAL" clId="{E82D0C7D-D426-0F4C-8680-22192FC871A5}" dt="2020-03-03T15:30:31.282" v="1041" actId="20577"/>
          <ac:spMkLst>
            <pc:docMk/>
            <pc:sldMk cId="3331060003" sldId="1979422033"/>
            <ac:spMk id="3" creationId="{17330336-E623-1844-B5FC-6E20DECFD23C}"/>
          </ac:spMkLst>
        </pc:spChg>
      </pc:sldChg>
      <pc:sldChg chg="addSp delSp modSp add">
        <pc:chgData name="Frank Tan (qutan)" userId="1cc8c1fc-bfb1-4b23-ae96-de603ddcbe90" providerId="ADAL" clId="{E82D0C7D-D426-0F4C-8680-22192FC871A5}" dt="2020-03-04T03:27:14.389" v="1457" actId="20577"/>
        <pc:sldMkLst>
          <pc:docMk/>
          <pc:sldMk cId="1555614157" sldId="1979422034"/>
        </pc:sldMkLst>
        <pc:spChg chg="del">
          <ac:chgData name="Frank Tan (qutan)" userId="1cc8c1fc-bfb1-4b23-ae96-de603ddcbe90" providerId="ADAL" clId="{E82D0C7D-D426-0F4C-8680-22192FC871A5}" dt="2020-03-03T15:36:14.238" v="1043"/>
          <ac:spMkLst>
            <pc:docMk/>
            <pc:sldMk cId="1555614157" sldId="1979422034"/>
            <ac:spMk id="2" creationId="{D149873A-88C6-0549-949E-9A8134A275A7}"/>
          </ac:spMkLst>
        </pc:spChg>
        <pc:spChg chg="del">
          <ac:chgData name="Frank Tan (qutan)" userId="1cc8c1fc-bfb1-4b23-ae96-de603ddcbe90" providerId="ADAL" clId="{E82D0C7D-D426-0F4C-8680-22192FC871A5}" dt="2020-03-03T15:36:14.238" v="1043"/>
          <ac:spMkLst>
            <pc:docMk/>
            <pc:sldMk cId="1555614157" sldId="1979422034"/>
            <ac:spMk id="3" creationId="{40034F5A-8A6E-CC46-A3EE-F34D24DFD455}"/>
          </ac:spMkLst>
        </pc:spChg>
        <pc:spChg chg="del">
          <ac:chgData name="Frank Tan (qutan)" userId="1cc8c1fc-bfb1-4b23-ae96-de603ddcbe90" providerId="ADAL" clId="{E82D0C7D-D426-0F4C-8680-22192FC871A5}" dt="2020-03-03T15:36:14.238" v="1043"/>
          <ac:spMkLst>
            <pc:docMk/>
            <pc:sldMk cId="1555614157" sldId="1979422034"/>
            <ac:spMk id="4" creationId="{24A9EF30-3FB7-5748-9083-10C455A5203A}"/>
          </ac:spMkLst>
        </pc:spChg>
        <pc:spChg chg="add mod">
          <ac:chgData name="Frank Tan (qutan)" userId="1cc8c1fc-bfb1-4b23-ae96-de603ddcbe90" providerId="ADAL" clId="{E82D0C7D-D426-0F4C-8680-22192FC871A5}" dt="2020-03-03T15:36:18.041" v="1056" actId="20577"/>
          <ac:spMkLst>
            <pc:docMk/>
            <pc:sldMk cId="1555614157" sldId="1979422034"/>
            <ac:spMk id="5" creationId="{BD562BA6-DB85-184B-B7E3-702982A7F7F0}"/>
          </ac:spMkLst>
        </pc:spChg>
        <pc:spChg chg="add del mod">
          <ac:chgData name="Frank Tan (qutan)" userId="1cc8c1fc-bfb1-4b23-ae96-de603ddcbe90" providerId="ADAL" clId="{E82D0C7D-D426-0F4C-8680-22192FC871A5}" dt="2020-03-04T03:27:14.389" v="1457" actId="20577"/>
          <ac:spMkLst>
            <pc:docMk/>
            <pc:sldMk cId="1555614157" sldId="1979422034"/>
            <ac:spMk id="6" creationId="{6D1CB1D4-DD93-9A4C-BC5C-065923FD71B9}"/>
          </ac:spMkLst>
        </pc:spChg>
        <pc:spChg chg="add del">
          <ac:chgData name="Frank Tan (qutan)" userId="1cc8c1fc-bfb1-4b23-ae96-de603ddcbe90" providerId="ADAL" clId="{E82D0C7D-D426-0F4C-8680-22192FC871A5}" dt="2020-03-03T15:44:26.053" v="1059"/>
          <ac:spMkLst>
            <pc:docMk/>
            <pc:sldMk cId="1555614157" sldId="1979422034"/>
            <ac:spMk id="7" creationId="{EAD9BDD8-2A29-F244-A0AE-609C0628EEB3}"/>
          </ac:spMkLst>
        </pc:spChg>
      </pc:sldChg>
      <pc:sldChg chg="modSp add">
        <pc:chgData name="Frank Tan (qutan)" userId="1cc8c1fc-bfb1-4b23-ae96-de603ddcbe90" providerId="ADAL" clId="{E82D0C7D-D426-0F4C-8680-22192FC871A5}" dt="2020-03-03T15:51:35.693" v="1293" actId="20577"/>
        <pc:sldMkLst>
          <pc:docMk/>
          <pc:sldMk cId="2941785499" sldId="1979422035"/>
        </pc:sldMkLst>
        <pc:spChg chg="mod">
          <ac:chgData name="Frank Tan (qutan)" userId="1cc8c1fc-bfb1-4b23-ae96-de603ddcbe90" providerId="ADAL" clId="{E82D0C7D-D426-0F4C-8680-22192FC871A5}" dt="2020-03-03T15:51:35.693" v="1293" actId="20577"/>
          <ac:spMkLst>
            <pc:docMk/>
            <pc:sldMk cId="2941785499" sldId="1979422035"/>
            <ac:spMk id="2" creationId="{89F7EBAD-F967-544D-A3F0-DD9BB9386030}"/>
          </ac:spMkLst>
        </pc:spChg>
      </pc:sldChg>
      <pc:sldChg chg="add">
        <pc:chgData name="Frank Tan (qutan)" userId="1cc8c1fc-bfb1-4b23-ae96-de603ddcbe90" providerId="ADAL" clId="{E82D0C7D-D426-0F4C-8680-22192FC871A5}" dt="2020-03-03T15:51:55.001" v="1294"/>
        <pc:sldMkLst>
          <pc:docMk/>
          <pc:sldMk cId="798468249" sldId="19794220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BBD6A-5025-3E44-AE99-6D16A571530E}" type="datetimeFigureOut">
              <a:rPr lang="en-CN" smtClean="0"/>
              <a:t>2020/3/9</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D3A9-7A2F-4542-AE59-9DA6D5992865}" type="slidenum">
              <a:rPr lang="en-CN" smtClean="0"/>
              <a:t>‹#›</a:t>
            </a:fld>
            <a:endParaRPr lang="en-CN"/>
          </a:p>
        </p:txBody>
      </p:sp>
    </p:spTree>
    <p:extLst>
      <p:ext uri="{BB962C8B-B14F-4D97-AF65-F5344CB8AC3E}">
        <p14:creationId xmlns:p14="http://schemas.microsoft.com/office/powerpoint/2010/main" val="257607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getpostman.com/" TargetMode="External"/><Relationship Id="rId3" Type="http://schemas.openxmlformats.org/officeDocument/2006/relationships/hyperlink" Target="https://git-scm.com/" TargetMode="External"/><Relationship Id="rId7" Type="http://schemas.openxmlformats.org/officeDocument/2006/relationships/hyperlink" Target="https://atom.io/" TargetMode="External"/><Relationship Id="rId12" Type="http://schemas.openxmlformats.org/officeDocument/2006/relationships/hyperlink" Target="https://www.docker.com/"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nodejs.org/" TargetMode="External"/><Relationship Id="rId11" Type="http://schemas.openxmlformats.org/officeDocument/2006/relationships/hyperlink" Target="http://www.infradead.org/openconnect/index.html" TargetMode="External"/><Relationship Id="rId5" Type="http://schemas.openxmlformats.org/officeDocument/2006/relationships/hyperlink" Target="https://python.org/" TargetMode="External"/><Relationship Id="rId10" Type="http://schemas.openxmlformats.org/officeDocument/2006/relationships/hyperlink" Target="https://developer.cisco.com/site/sandbox" TargetMode="External"/><Relationship Id="rId4" Type="http://schemas.openxmlformats.org/officeDocument/2006/relationships/hyperlink" Target="https://github.com/" TargetMode="External"/><Relationship Id="rId9" Type="http://schemas.openxmlformats.org/officeDocument/2006/relationships/hyperlink" Target="https://ngrok.co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git-scm.co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subversion.apache.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nu.org/software/bash/"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powershell/" TargetMode="External"/><Relationship Id="rId4" Type="http://schemas.openxmlformats.org/officeDocument/2006/relationships/hyperlink" Target="https://docs.microsoft.com/en-us/windows-server/administration/windows-commands/cm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Cisco Live 2017</a:t>
            </a:r>
            <a:endParaRPr lang="en-US" dirty="0"/>
          </a:p>
        </p:txBody>
      </p:sp>
      <p:sp>
        <p:nvSpPr>
          <p:cNvPr id="5" name="Date Placeholder 4"/>
          <p:cNvSpPr>
            <a:spLocks noGrp="1"/>
          </p:cNvSpPr>
          <p:nvPr>
            <p:ph type="dt" idx="11"/>
          </p:nvPr>
        </p:nvSpPr>
        <p:spPr/>
        <p:txBody>
          <a:bodyPr/>
          <a:lstStyle/>
          <a:p>
            <a:fld id="{DCA4C2EB-1F1D-41DB-B895-563A28691D8A}" type="datetime1">
              <a:rPr lang="en-US" smtClean="0"/>
              <a:t>3/9/20</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2485371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developer's job is more than just writing code. They also need to explore the different APIs that they consume within their code. They need to test their own application as they write it. And as many applications are written today for consumption through a web browser, they need tools to verify and troubleshoot web applications. There are countless (well, you could probably count them, but it would be really hard) options for developers to use to solve these needs, and often the ones used will change as the developer is faced with a new project or problem.</a:t>
            </a:r>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26</a:t>
            </a:fld>
            <a:endParaRPr lang="en-US"/>
          </a:p>
        </p:txBody>
      </p:sp>
    </p:spTree>
    <p:extLst>
      <p:ext uri="{BB962C8B-B14F-4D97-AF65-F5344CB8AC3E}">
        <p14:creationId xmlns:p14="http://schemas.microsoft.com/office/powerpoint/2010/main" val="69510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CiscoSansRegular"/>
              </a:rPr>
              <a:t>Developers have always faced the challenge of how to package up and provide their application to the users that will need to or want to use it. Many methods and options have been developed and used over the years, and today a very common mechanism in use is to deliver applications in "containers."</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Simply put, an application container is a packaging method where the application code and any </a:t>
            </a:r>
            <a:r>
              <a:rPr lang="en-US" b="1" i="0" u="none" strike="noStrike" dirty="0">
                <a:solidFill>
                  <a:srgbClr val="333333"/>
                </a:solidFill>
                <a:effectLst/>
                <a:latin typeface="CiscoSansBold"/>
              </a:rPr>
              <a:t>dependencies</a:t>
            </a:r>
            <a:r>
              <a:rPr lang="en-US" b="0" i="0" u="none" strike="noStrike" dirty="0">
                <a:solidFill>
                  <a:srgbClr val="333333"/>
                </a:solidFill>
                <a:effectLst/>
                <a:latin typeface="CiscoSansRegular"/>
              </a:rPr>
              <a:t> are combined together in an </a:t>
            </a:r>
            <a:r>
              <a:rPr lang="en-US" b="1" i="0" u="none" strike="noStrike" dirty="0">
                <a:solidFill>
                  <a:srgbClr val="333333"/>
                </a:solidFill>
                <a:effectLst/>
                <a:latin typeface="CiscoSansBold"/>
              </a:rPr>
              <a:t>efficient</a:t>
            </a:r>
            <a:r>
              <a:rPr lang="en-US" b="0" i="0" u="none" strike="noStrike" dirty="0">
                <a:solidFill>
                  <a:srgbClr val="333333"/>
                </a:solidFill>
                <a:effectLst/>
                <a:latin typeface="CiscoSansRegular"/>
              </a:rPr>
              <a:t> format that can be easily run in </a:t>
            </a:r>
            <a:r>
              <a:rPr lang="en-US" b="1" i="0" u="none" strike="noStrike" dirty="0">
                <a:solidFill>
                  <a:srgbClr val="333333"/>
                </a:solidFill>
                <a:effectLst/>
                <a:latin typeface="CiscoSansBold"/>
              </a:rPr>
              <a:t>isolated </a:t>
            </a:r>
            <a:r>
              <a:rPr lang="en-US" b="0" i="0" u="none" strike="noStrike" dirty="0">
                <a:solidFill>
                  <a:srgbClr val="333333"/>
                </a:solidFill>
                <a:effectLst/>
                <a:latin typeface="CiscoSansRegular"/>
              </a:rPr>
              <a:t>from other "containers" on a </a:t>
            </a:r>
            <a:r>
              <a:rPr lang="en-US" b="1" i="0" u="none" strike="noStrike" dirty="0">
                <a:solidFill>
                  <a:srgbClr val="333333"/>
                </a:solidFill>
                <a:effectLst/>
                <a:latin typeface="CiscoSansBold"/>
              </a:rPr>
              <a:t>host platform</a:t>
            </a:r>
            <a:r>
              <a:rPr lang="en-US" b="0" i="0" u="none" strike="noStrike" dirty="0">
                <a:solidFill>
                  <a:srgbClr val="333333"/>
                </a:solidFill>
                <a:effectLst/>
                <a:latin typeface="CiscoSansRegular"/>
              </a:rPr>
              <a:t>. Let's breakdown the key elements of the definition. </a:t>
            </a:r>
          </a:p>
          <a:p>
            <a:pPr algn="l"/>
            <a:endParaRPr lang="en-US" b="0" i="0" u="none" strike="noStrike" dirty="0">
              <a:solidFill>
                <a:srgbClr val="333333"/>
              </a:solidFill>
              <a:effectLst/>
              <a:latin typeface="CiscoSansRegular"/>
            </a:endParaRPr>
          </a:p>
          <a:p>
            <a:pPr algn="l">
              <a:buFont typeface="Arial" panose="020B0604020202020204" pitchFamily="34" charset="0"/>
              <a:buChar char="•"/>
            </a:pPr>
            <a:r>
              <a:rPr lang="en-US" b="1" i="0" u="none" strike="noStrike" dirty="0">
                <a:solidFill>
                  <a:srgbClr val="333333"/>
                </a:solidFill>
                <a:effectLst/>
                <a:latin typeface="CiscoSansBold"/>
              </a:rPr>
              <a:t>Dependencies</a:t>
            </a:r>
            <a:r>
              <a:rPr lang="en-US" b="0" i="0" u="none" strike="noStrike" dirty="0">
                <a:solidFill>
                  <a:srgbClr val="333333"/>
                </a:solidFill>
                <a:effectLst/>
                <a:latin typeface="CiscoSansRegular"/>
              </a:rPr>
              <a:t>: Developers rarely write every bit of code that makes up their application. More often they leverage code or even other applications written by other developers. Examples of this include something as simple as "importing" a module or library into code to simplify a complex task like time/date manipulation to a web developers need for a web server to host their web application. Everything an application needs outside of the code the developer directly writes is a "dependency".</a:t>
            </a:r>
          </a:p>
          <a:p>
            <a:pPr algn="l">
              <a:buFont typeface="Arial" panose="020B0604020202020204" pitchFamily="34" charset="0"/>
              <a:buChar char="•"/>
            </a:pPr>
            <a:r>
              <a:rPr lang="en-US" b="1" i="0" u="none" strike="noStrike" dirty="0">
                <a:solidFill>
                  <a:srgbClr val="333333"/>
                </a:solidFill>
                <a:effectLst/>
                <a:latin typeface="CiscoSansBold"/>
              </a:rPr>
              <a:t>Efficient</a:t>
            </a:r>
            <a:r>
              <a:rPr lang="en-US" b="0" i="0" u="none" strike="noStrike" dirty="0">
                <a:solidFill>
                  <a:srgbClr val="333333"/>
                </a:solidFill>
                <a:effectLst/>
                <a:latin typeface="CiscoSansRegular"/>
              </a:rPr>
              <a:t>: Virtual machines have long been used by companies to run applications in a more efficient method than having independent physical servers for every application. The move to VMs was a step for efficiency, but a VM includes far more than most applications need to run. Containers provide a significant improvement in efficiencies for running applications in the areas of CPU, memory and storage space. </a:t>
            </a:r>
          </a:p>
          <a:p>
            <a:pPr algn="l">
              <a:buFont typeface="Arial" panose="020B0604020202020204" pitchFamily="34" charset="0"/>
              <a:buChar char="•"/>
            </a:pPr>
            <a:r>
              <a:rPr lang="en-US" b="1" i="0" u="none" strike="noStrike" dirty="0">
                <a:solidFill>
                  <a:srgbClr val="333333"/>
                </a:solidFill>
                <a:effectLst/>
                <a:latin typeface="CiscoSansBold"/>
              </a:rPr>
              <a:t>Isolated</a:t>
            </a:r>
            <a:r>
              <a:rPr lang="en-US" b="0" i="0" u="none" strike="noStrike" dirty="0">
                <a:solidFill>
                  <a:srgbClr val="333333"/>
                </a:solidFill>
                <a:effectLst/>
                <a:latin typeface="CiscoSansRegular"/>
              </a:rPr>
              <a:t>: When running, each application should be contained within it's own execution space and not have access to, or be impacted by, other applications running. The reasons for this include security concerns as well as application stability and conflict isolation. </a:t>
            </a:r>
          </a:p>
          <a:p>
            <a:pPr algn="l">
              <a:buFont typeface="Arial" panose="020B0604020202020204" pitchFamily="34" charset="0"/>
              <a:buChar char="•"/>
            </a:pPr>
            <a:r>
              <a:rPr lang="en-US" b="1" i="0" u="none" strike="noStrike" dirty="0">
                <a:solidFill>
                  <a:srgbClr val="333333"/>
                </a:solidFill>
                <a:effectLst/>
                <a:latin typeface="CiscoSansBold"/>
              </a:rPr>
              <a:t>Host Platform</a:t>
            </a:r>
            <a:r>
              <a:rPr lang="en-US" b="0" i="0" u="none" strike="noStrike" dirty="0">
                <a:solidFill>
                  <a:srgbClr val="333333"/>
                </a:solidFill>
                <a:effectLst/>
                <a:latin typeface="CiscoSansRegular"/>
              </a:rPr>
              <a:t>: Like virtual machines, containers must be executed on some host platform. A single host platform should be able to run many containers simultaneously, each in their isolated environment.</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27</a:t>
            </a:fld>
            <a:endParaRPr lang="en-US"/>
          </a:p>
        </p:txBody>
      </p:sp>
    </p:spTree>
    <p:extLst>
      <p:ext uri="{BB962C8B-B14F-4D97-AF65-F5344CB8AC3E}">
        <p14:creationId xmlns:p14="http://schemas.microsoft.com/office/powerpoint/2010/main" val="76556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the basic types of tools and considerations to make for your development environment, here are some suggestions on tools to look at as you begin your development journey. It is </a:t>
            </a:r>
            <a:r>
              <a:rPr lang="en-US" sz="1200" b="1" i="0" u="none" strike="noStrike" kern="1200" dirty="0">
                <a:solidFill>
                  <a:schemeClr val="tx1"/>
                </a:solidFill>
                <a:effectLst/>
                <a:latin typeface="+mn-lt"/>
                <a:ea typeface="+mn-ea"/>
                <a:cs typeface="+mn-cs"/>
              </a:rPr>
              <a:t>important</a:t>
            </a:r>
            <a:r>
              <a:rPr lang="zh-CN" alt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 remember that this list is not intended to say these are the tools you </a:t>
            </a:r>
            <a:r>
              <a:rPr lang="en-US" sz="1200" b="1" i="1" u="none" strike="noStrike" kern="1200" dirty="0">
                <a:solidFill>
                  <a:schemeClr val="tx1"/>
                </a:solidFill>
                <a:effectLst/>
                <a:latin typeface="+mn-lt"/>
                <a:ea typeface="+mn-ea"/>
                <a:cs typeface="+mn-cs"/>
              </a:rPr>
              <a:t>should</a:t>
            </a:r>
            <a:r>
              <a:rPr lang="en-US" sz="1200" b="0" i="0" u="none" strike="noStrike" kern="1200" dirty="0">
                <a:solidFill>
                  <a:schemeClr val="tx1"/>
                </a:solidFill>
                <a:effectLst/>
                <a:latin typeface="+mn-lt"/>
                <a:ea typeface="+mn-ea"/>
                <a:cs typeface="+mn-cs"/>
              </a:rPr>
              <a:t> use, but rather provide a basic starting point for engineers looking for one. The tools chosen in this list represent options that are common, simple, and available as open source or free options. If you have already begun working with a tool that meets your needs successfully, that is great and please continue to use it.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Remember the great software development advice from Aristotle "The best text editor is the one you know how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later labs in this module will provide a walkthrough on how to install and test the following toolset on Windows, Mac OS, and Linux.</a:t>
            </a:r>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Operating System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Thankfully today you can be successful no matter which of the three common operating systems today. Not that long ago it was the case that it was good advice to pick the operating system for development that matched the operating system you were developing for, but with the advanced in tooling and capabilities of operating systems developers have much more freedom.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one caveat to that statement is that it is highly suggested to be on the latest versions of the operating system, particularly for Windows users. While Windows 10 provides a solid foundation of capabilities that you'll need as a software developer, you will be more challenged if you are on an older version of Windows.</a:t>
            </a:r>
          </a:p>
          <a:p>
            <a:endParaRPr lang="en-US" dirty="0"/>
          </a:p>
          <a:p>
            <a:r>
              <a:rPr lang="en-US" sz="1200" b="1" i="0" u="none" strike="noStrike" kern="1200" dirty="0">
                <a:solidFill>
                  <a:schemeClr val="tx1"/>
                </a:solidFill>
                <a:effectLst/>
                <a:latin typeface="+mn-lt"/>
                <a:ea typeface="+mn-ea"/>
                <a:cs typeface="+mn-cs"/>
              </a:rPr>
              <a:t>Source Control Systems</a:t>
            </a:r>
          </a:p>
          <a:p>
            <a:r>
              <a:rPr lang="en-US" sz="1200" b="1" i="0" u="none" strike="noStrike" kern="1200" dirty="0">
                <a:solidFill>
                  <a:schemeClr val="tx1"/>
                </a:solidFill>
                <a:effectLst/>
                <a:latin typeface="+mn-lt"/>
                <a:ea typeface="+mn-ea"/>
                <a:cs typeface="+mn-cs"/>
              </a:rPr>
              <a:t>git</a:t>
            </a:r>
          </a:p>
          <a:p>
            <a:r>
              <a:rPr lang="en-US" sz="1200" b="0" i="0" u="none" strike="noStrike" kern="1200" dirty="0">
                <a:solidFill>
                  <a:schemeClr val="tx1"/>
                </a:solidFill>
                <a:effectLst/>
                <a:latin typeface="+mn-lt"/>
                <a:ea typeface="+mn-ea"/>
                <a:cs typeface="+mn-cs"/>
              </a:rPr>
              <a:t>While there are several popular source control systems available, if you are just getting started </a:t>
            </a:r>
            <a:r>
              <a:rPr lang="en-US" sz="1200" b="0" i="0" u="none" strike="noStrike" kern="1200" dirty="0">
                <a:solidFill>
                  <a:schemeClr val="tx1"/>
                </a:solidFill>
                <a:effectLst/>
                <a:latin typeface="+mn-lt"/>
                <a:ea typeface="+mn-ea"/>
                <a:cs typeface="+mn-cs"/>
                <a:hlinkClick r:id="rId3"/>
              </a:rPr>
              <a:t>git</a:t>
            </a:r>
            <a:r>
              <a:rPr lang="en-US" sz="1200" b="0" i="0" u="none" strike="noStrike" kern="1200" dirty="0">
                <a:solidFill>
                  <a:schemeClr val="tx1"/>
                </a:solidFill>
                <a:effectLst/>
                <a:latin typeface="+mn-lt"/>
                <a:ea typeface="+mn-ea"/>
                <a:cs typeface="+mn-cs"/>
              </a:rPr>
              <a:t> is a great choice to begin. Partially due to the popularity of </a:t>
            </a:r>
            <a:r>
              <a:rPr lang="en-US" sz="1200" b="0" i="0" u="none" strike="noStrike" kern="1200" dirty="0">
                <a:solidFill>
                  <a:schemeClr val="tx1"/>
                </a:solidFill>
                <a:effectLst/>
                <a:latin typeface="+mn-lt"/>
                <a:ea typeface="+mn-ea"/>
                <a:cs typeface="+mn-cs"/>
                <a:hlinkClick r:id="rId4"/>
              </a:rPr>
              <a:t>GitHub</a:t>
            </a:r>
            <a:r>
              <a:rPr lang="en-US" sz="1200" b="0" i="0" u="none" strike="noStrike" kern="1200" dirty="0">
                <a:solidFill>
                  <a:schemeClr val="tx1"/>
                </a:solidFill>
                <a:effectLst/>
                <a:latin typeface="+mn-lt"/>
                <a:ea typeface="+mn-ea"/>
                <a:cs typeface="+mn-cs"/>
              </a:rPr>
              <a:t>, git has become one of the most commonly used source control systems in the development world today. And by installing and becoming familiar with git, you'll be able to quickly participate in the large and growing community of developers.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Furthermore, all of the sample code and resources available from Cisco DevNet are hosted in git repo's and you'll need it installed to easily consume those resources.</a:t>
            </a:r>
          </a:p>
          <a:p>
            <a:endParaRPr lang="en-US" dirty="0"/>
          </a:p>
          <a:p>
            <a:r>
              <a:rPr lang="en-US" sz="1200" b="1" i="0" u="none" strike="noStrike" kern="1200" dirty="0">
                <a:solidFill>
                  <a:schemeClr val="tx1"/>
                </a:solidFill>
                <a:effectLst/>
                <a:latin typeface="+mn-lt"/>
                <a:ea typeface="+mn-ea"/>
                <a:cs typeface="+mn-cs"/>
              </a:rPr>
              <a:t>Terminals and Shells</a:t>
            </a:r>
          </a:p>
          <a:p>
            <a:r>
              <a:rPr lang="en-US" sz="1200" b="1" i="0" u="none" strike="noStrike" kern="1200" dirty="0">
                <a:solidFill>
                  <a:schemeClr val="tx1"/>
                </a:solidFill>
                <a:effectLst/>
                <a:latin typeface="+mn-lt"/>
                <a:ea typeface="+mn-ea"/>
                <a:cs typeface="+mn-cs"/>
              </a:rPr>
              <a:t>bash</a:t>
            </a:r>
          </a:p>
          <a:p>
            <a:r>
              <a:rPr lang="en-US" sz="1200" b="0" i="0" u="none" strike="noStrike" kern="1200" dirty="0">
                <a:solidFill>
                  <a:schemeClr val="tx1"/>
                </a:solidFill>
                <a:effectLst/>
                <a:latin typeface="+mn-lt"/>
                <a:ea typeface="+mn-ea"/>
                <a:cs typeface="+mn-cs"/>
              </a:rPr>
              <a:t>While bash is the default interpreter for Unix/Linux/Mac OS operating systems, it is also available today in several forms on Windows operating systems today.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installing and leveraging bash on Windows, it will be much easier for developers using a Windows based environment to replicate and leverage code samples, tutorials and lessons found online. In the following lab on installing and setting up a Windows environment, you will be shown how to leverage the git-bash shell that is included with git for Windows.</a:t>
            </a:r>
          </a:p>
          <a:p>
            <a:endParaRPr lang="en-US" dirty="0"/>
          </a:p>
          <a:p>
            <a:r>
              <a:rPr lang="en-US" sz="1200" b="1" i="0" u="none" strike="noStrike" kern="1200" dirty="0">
                <a:solidFill>
                  <a:schemeClr val="tx1"/>
                </a:solidFill>
                <a:effectLst/>
                <a:latin typeface="+mn-lt"/>
                <a:ea typeface="+mn-ea"/>
                <a:cs typeface="+mn-cs"/>
              </a:rPr>
              <a:t>Programming Languages</a:t>
            </a:r>
          </a:p>
          <a:p>
            <a:r>
              <a:rPr lang="en-US" sz="1200" b="0" i="0" u="none" strike="noStrike" kern="1200" dirty="0">
                <a:solidFill>
                  <a:schemeClr val="tx1"/>
                </a:solidFill>
                <a:effectLst/>
                <a:latin typeface="+mn-lt"/>
                <a:ea typeface="+mn-ea"/>
                <a:cs typeface="+mn-cs"/>
              </a:rPr>
              <a:t>The programming language you install and setup the developer tools will depend explicitly on which languages you plan to write your applications in.</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Python</a:t>
            </a:r>
          </a:p>
          <a:p>
            <a:r>
              <a:rPr lang="en-US" sz="1200" b="0" i="0" u="none" strike="noStrike" kern="1200" dirty="0">
                <a:solidFill>
                  <a:schemeClr val="tx1"/>
                </a:solidFill>
                <a:effectLst/>
                <a:latin typeface="+mn-lt"/>
                <a:ea typeface="+mn-ea"/>
                <a:cs typeface="+mn-cs"/>
                <a:hlinkClick r:id="rId5"/>
              </a:rPr>
              <a:t>Python</a:t>
            </a:r>
            <a:r>
              <a:rPr lang="en-US" sz="1200" b="0" i="0" u="none" strike="noStrike" kern="1200" dirty="0">
                <a:solidFill>
                  <a:schemeClr val="tx1"/>
                </a:solidFill>
                <a:effectLst/>
                <a:latin typeface="+mn-lt"/>
                <a:ea typeface="+mn-ea"/>
                <a:cs typeface="+mn-cs"/>
              </a:rPr>
              <a:t> is an interpreted programming language that has become quite popular due to it's simple to learn, yet very powerful syntax and feature set. Particularly for infrastructure engineers, Python has become the de-facto language of choice.</a:t>
            </a:r>
          </a:p>
          <a:p>
            <a:endParaRPr lang="en-US" dirty="0"/>
          </a:p>
          <a:p>
            <a:r>
              <a:rPr lang="en-US" sz="1200" b="1" i="0" u="none" strike="noStrike" kern="1200" dirty="0" err="1">
                <a:solidFill>
                  <a:schemeClr val="tx1"/>
                </a:solidFill>
                <a:effectLst/>
                <a:latin typeface="+mn-lt"/>
                <a:ea typeface="+mn-ea"/>
                <a:cs typeface="+mn-cs"/>
              </a:rPr>
              <a:t>Node.js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Node.js</a:t>
            </a:r>
            <a:r>
              <a:rPr lang="en-US" sz="1200" b="0" i="0" u="none" strike="noStrike" kern="1200" dirty="0">
                <a:solidFill>
                  <a:schemeClr val="tx1"/>
                </a:solidFill>
                <a:effectLst/>
                <a:latin typeface="+mn-lt"/>
                <a:ea typeface="+mn-ea"/>
                <a:cs typeface="+mn-cs"/>
              </a:rPr>
              <a:t> is a JavaScript runtime that is very popular for developers because of the JavaScript foundation providing a consistent language across web (sometimes called "frontend") and application (sometimes called "backend") development.</a:t>
            </a:r>
          </a:p>
          <a:p>
            <a:endParaRPr lang="en-US" dirty="0"/>
          </a:p>
          <a:p>
            <a:r>
              <a:rPr lang="en-US" sz="1200" b="1" i="0" u="none" strike="noStrike" kern="1200" dirty="0">
                <a:solidFill>
                  <a:schemeClr val="tx1"/>
                </a:solidFill>
                <a:effectLst/>
                <a:latin typeface="+mn-lt"/>
                <a:ea typeface="+mn-ea"/>
                <a:cs typeface="+mn-cs"/>
              </a:rPr>
              <a:t>Text Editors and IDE</a:t>
            </a:r>
          </a:p>
          <a:p>
            <a:r>
              <a:rPr lang="en-US" sz="1200" b="0" i="0" u="none" strike="noStrike" kern="1200" dirty="0">
                <a:solidFill>
                  <a:schemeClr val="tx1"/>
                </a:solidFill>
                <a:effectLst/>
                <a:latin typeface="+mn-lt"/>
                <a:ea typeface="+mn-ea"/>
                <a:cs typeface="+mn-cs"/>
              </a:rPr>
              <a:t>Few aspects of the development environment tooling choices will be as potentially opinionated or personal as the text editor or IDE chosen. And as you do more development and coding, you'll likely test out and use a variety of options at any point in time. That said, if you have a preferred choice already, feel free to continue leveraging it.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Atom</a:t>
            </a:r>
          </a:p>
          <a:p>
            <a:r>
              <a:rPr lang="en-US" sz="1200" b="0" i="0" u="none" strike="noStrike" kern="1200" dirty="0">
                <a:solidFill>
                  <a:schemeClr val="tx1"/>
                </a:solidFill>
                <a:effectLst/>
                <a:latin typeface="+mn-lt"/>
                <a:ea typeface="+mn-ea"/>
                <a:cs typeface="+mn-cs"/>
              </a:rPr>
              <a:t>If you are just getting started with coding and are looking for a suggestion on something to use, or if you are "in the market" for a new text editor, a great option to check out is </a:t>
            </a:r>
            <a:r>
              <a:rPr lang="en-US" sz="1200" b="0" i="0" u="none" strike="noStrike" kern="1200" dirty="0">
                <a:solidFill>
                  <a:schemeClr val="tx1"/>
                </a:solidFill>
                <a:effectLst/>
                <a:latin typeface="+mn-lt"/>
                <a:ea typeface="+mn-ea"/>
                <a:cs typeface="+mn-cs"/>
                <a:hlinkClick r:id="rId7"/>
              </a:rPr>
              <a:t>Atom</a:t>
            </a:r>
            <a:r>
              <a:rPr lang="en-US" sz="1200" b="0" i="0" u="none" strike="noStrike" kern="1200" dirty="0">
                <a:solidFill>
                  <a:schemeClr val="tx1"/>
                </a:solidFill>
                <a:effectLst/>
                <a:latin typeface="+mn-lt"/>
                <a:ea typeface="+mn-ea"/>
                <a:cs typeface="+mn-cs"/>
              </a:rPr>
              <a:t>. Atom is an open source text editor available for Linux, Mac OS, and Windows that also provides many powerful features and plugins that you can explore as you become more comfortable coding and are interested in adding more "power" to your workflow.</a:t>
            </a:r>
          </a:p>
          <a:p>
            <a:endParaRPr lang="en-US" dirty="0"/>
          </a:p>
          <a:p>
            <a:r>
              <a:rPr lang="en-US" sz="1200" b="1" i="0" u="none" strike="noStrike" kern="1200" dirty="0">
                <a:solidFill>
                  <a:schemeClr val="tx1"/>
                </a:solidFill>
                <a:effectLst/>
                <a:latin typeface="+mn-lt"/>
                <a:ea typeface="+mn-ea"/>
                <a:cs typeface="+mn-cs"/>
              </a:rPr>
              <a:t>Development Tools and Clients</a:t>
            </a:r>
          </a:p>
          <a:p>
            <a:r>
              <a:rPr lang="en-US" sz="1200" b="0" i="0" u="none" strike="noStrike" kern="1200" dirty="0">
                <a:solidFill>
                  <a:schemeClr val="tx1"/>
                </a:solidFill>
                <a:effectLst/>
                <a:latin typeface="+mn-lt"/>
                <a:ea typeface="+mn-ea"/>
                <a:cs typeface="+mn-cs"/>
              </a:rPr>
              <a:t>Like the choice of programming language will depend heavily on the type of coding you plan to do, the types of tools and clients you'll need will also vary. Here will introduce and suggest a few that are handy to have, or at least be aware of, as you start your programming journey.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Postman</a:t>
            </a:r>
          </a:p>
          <a:p>
            <a:r>
              <a:rPr lang="en-US" sz="1200" b="0" i="0" u="none" strike="noStrike" kern="1200" dirty="0">
                <a:solidFill>
                  <a:schemeClr val="tx1"/>
                </a:solidFill>
                <a:effectLst/>
                <a:latin typeface="+mn-lt"/>
                <a:ea typeface="+mn-ea"/>
                <a:cs typeface="+mn-cs"/>
                <a:hlinkClick r:id="rId8"/>
              </a:rPr>
              <a:t>Postman</a:t>
            </a:r>
            <a:r>
              <a:rPr lang="en-US" sz="1200" b="0" i="0" u="none" strike="noStrike" kern="1200" dirty="0">
                <a:solidFill>
                  <a:schemeClr val="tx1"/>
                </a:solidFill>
                <a:effectLst/>
                <a:latin typeface="+mn-lt"/>
                <a:ea typeface="+mn-ea"/>
                <a:cs typeface="+mn-cs"/>
              </a:rPr>
              <a:t> is a powerful REST API client that provides a set of capabilities for testing, exploring, and writing REST APIs. Postman offers both free and paid options, with the free solution offering a set of features useful for most beginning developers. </a:t>
            </a:r>
          </a:p>
          <a:p>
            <a:endParaRPr lang="en-US" sz="1200" b="1"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ngrok</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Many times the applications and scripts that you write as a developer maybe intended to be deployed to the public internet and made available for external users to access via a web interface, or REST API. For example, if you are writing a chat bot, your bot will need to be reachable by the chat service which is often "cloud based." During the development phase, you'll want to run the code locally within your development environment to test that it is working before deploying to a production system. To be effective, you need a way to expose the code running on your workstation to public internet services, and putting your development environment directly on the Internet is often not possible or practical. </a:t>
            </a:r>
          </a:p>
          <a:p>
            <a:r>
              <a:rPr lang="en-US" sz="1200" b="0" i="0" u="none" strike="noStrike" kern="1200" dirty="0">
                <a:solidFill>
                  <a:schemeClr val="tx1"/>
                </a:solidFill>
                <a:effectLst/>
                <a:latin typeface="+mn-lt"/>
                <a:ea typeface="+mn-ea"/>
                <a:cs typeface="+mn-cs"/>
                <a:hlinkClick r:id="rId9"/>
              </a:rPr>
              <a:t>ngrok</a:t>
            </a:r>
            <a:r>
              <a:rPr lang="en-US" sz="1200" b="0" i="0" u="none" strike="noStrike" kern="1200" dirty="0">
                <a:solidFill>
                  <a:schemeClr val="tx1"/>
                </a:solidFill>
                <a:effectLst/>
                <a:latin typeface="+mn-lt"/>
                <a:ea typeface="+mn-ea"/>
                <a:cs typeface="+mn-cs"/>
              </a:rPr>
              <a:t> is one of several possible tools that aims to solve this problem for developers. It is an application you'll run on your environment, and it builds a connection path from the public internet to your local workstation. Because it is initiated from your workstation, it works well through firewalls, proxies, and NAT services.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Google Chrome</a:t>
            </a:r>
          </a:p>
          <a:p>
            <a:r>
              <a:rPr lang="en-US" sz="1200" b="0" i="0" u="none" strike="noStrike" kern="1200" dirty="0">
                <a:solidFill>
                  <a:schemeClr val="tx1"/>
                </a:solidFill>
                <a:effectLst/>
                <a:latin typeface="+mn-lt"/>
                <a:ea typeface="+mn-ea"/>
                <a:cs typeface="+mn-cs"/>
              </a:rPr>
              <a:t>You likely already have a preferred web browser, or maybe you use multiple browsers, to access the web and browse sites. As you begin to use the web as a "developer", you'll find yourself using browsers in ways other than typical research or social media. You may want to test compatibility of your application across browsers and form factors, explore the HTTP calls that are being generated by your browser, or debug the JavaScript that is running within the web client. Google Chrome provides a robust set of "Developer Tools" the peel back the curtain on the the HTTP process.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AnyConnect or </a:t>
            </a:r>
            <a:r>
              <a:rPr lang="en-US" sz="1200" b="1" i="0" u="none" strike="noStrike" kern="1200" dirty="0" err="1">
                <a:solidFill>
                  <a:schemeClr val="tx1"/>
                </a:solidFill>
                <a:effectLst/>
                <a:latin typeface="+mn-lt"/>
                <a:ea typeface="+mn-ea"/>
                <a:cs typeface="+mn-cs"/>
              </a:rPr>
              <a:t>OpenConnect</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not strictly a developer tool, a VPN client will be helpful to install in your environment if you plan to work with some of the </a:t>
            </a:r>
            <a:r>
              <a:rPr lang="en-US" sz="1200" b="0" i="0" u="none" strike="noStrike" kern="1200" dirty="0">
                <a:solidFill>
                  <a:schemeClr val="tx1"/>
                </a:solidFill>
                <a:effectLst/>
                <a:latin typeface="+mn-lt"/>
                <a:ea typeface="+mn-ea"/>
                <a:cs typeface="+mn-cs"/>
                <a:hlinkClick r:id="rId10"/>
              </a:rPr>
              <a:t>DevNet Sandboxes</a:t>
            </a:r>
            <a:r>
              <a:rPr lang="en-US" sz="1200" b="0" i="0" u="none" strike="noStrike" kern="1200" dirty="0">
                <a:solidFill>
                  <a:schemeClr val="tx1"/>
                </a:solidFill>
                <a:effectLst/>
                <a:latin typeface="+mn-lt"/>
                <a:ea typeface="+mn-ea"/>
                <a:cs typeface="+mn-cs"/>
              </a:rPr>
              <a:t> for access to different hardware and software platforms for testing and coding against.</a:t>
            </a:r>
          </a:p>
          <a:p>
            <a:endParaRPr lang="en-US" sz="1200" b="0" i="0" u="none" strike="noStrike" kern="1200" dirty="0">
              <a:solidFill>
                <a:schemeClr val="tx1"/>
              </a:solidFill>
              <a:effectLst/>
              <a:latin typeface="+mn-lt"/>
              <a:ea typeface="+mn-ea"/>
              <a:cs typeface="+mn-cs"/>
              <a:hlinkClick r:id=""/>
            </a:endParaRPr>
          </a:p>
          <a:p>
            <a:r>
              <a:rPr lang="en-US" sz="1200" b="0" i="0" u="none" strike="noStrike" kern="1200" dirty="0">
                <a:solidFill>
                  <a:schemeClr val="tx1"/>
                </a:solidFill>
                <a:effectLst/>
                <a:latin typeface="+mn-lt"/>
                <a:ea typeface="+mn-ea"/>
                <a:cs typeface="+mn-cs"/>
                <a:hlinkClick r:id=""/>
              </a:rPr>
              <a:t>Cisco AnyConnect</a:t>
            </a:r>
            <a:r>
              <a:rPr lang="en-US" sz="1200" b="0" i="0" u="none" strike="noStrike" kern="1200" dirty="0">
                <a:solidFill>
                  <a:schemeClr val="tx1"/>
                </a:solidFill>
                <a:effectLst/>
                <a:latin typeface="+mn-lt"/>
                <a:ea typeface="+mn-ea"/>
                <a:cs typeface="+mn-cs"/>
              </a:rPr>
              <a:t> is a popular VPN client for many enterprises, and if you already have it installed, you can use it to connect to the DevNet Sandboxes.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do NOT have AnyConnect, the open source alternative </a:t>
            </a:r>
            <a:r>
              <a:rPr lang="en-US" sz="1200" b="0" i="0" u="none" strike="noStrike" kern="1200" dirty="0">
                <a:solidFill>
                  <a:schemeClr val="tx1"/>
                </a:solidFill>
                <a:effectLst/>
                <a:latin typeface="+mn-lt"/>
                <a:ea typeface="+mn-ea"/>
                <a:cs typeface="+mn-cs"/>
                <a:hlinkClick r:id="rId11"/>
              </a:rPr>
              <a:t>OpenConnect</a:t>
            </a:r>
            <a:r>
              <a:rPr lang="en-US" sz="1200" b="0" i="0" u="none" strike="noStrike" kern="1200" dirty="0">
                <a:solidFill>
                  <a:schemeClr val="tx1"/>
                </a:solidFill>
                <a:effectLst/>
                <a:latin typeface="+mn-lt"/>
                <a:ea typeface="+mn-ea"/>
                <a:cs typeface="+mn-cs"/>
              </a:rPr>
              <a:t> can also be used.</a:t>
            </a:r>
          </a:p>
          <a:p>
            <a:endParaRPr lang="en-US" dirty="0"/>
          </a:p>
          <a:p>
            <a:r>
              <a:rPr lang="en-US" sz="1200" b="1" i="0" u="none" strike="noStrike" kern="1200" dirty="0">
                <a:solidFill>
                  <a:schemeClr val="tx1"/>
                </a:solidFill>
                <a:effectLst/>
                <a:latin typeface="+mn-lt"/>
                <a:ea typeface="+mn-ea"/>
                <a:cs typeface="+mn-cs"/>
              </a:rPr>
              <a:t>Application Container Engine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Docker</a:t>
            </a:r>
          </a:p>
          <a:p>
            <a:r>
              <a:rPr lang="en-US" sz="1200" b="0" i="0" u="none" strike="noStrike" kern="1200" dirty="0">
                <a:solidFill>
                  <a:schemeClr val="tx1"/>
                </a:solidFill>
                <a:effectLst/>
                <a:latin typeface="+mn-lt"/>
                <a:ea typeface="+mn-ea"/>
                <a:cs typeface="+mn-cs"/>
                <a:hlinkClick r:id="rId12"/>
              </a:rPr>
              <a:t>Docker</a:t>
            </a:r>
            <a:r>
              <a:rPr lang="en-US" sz="1200" b="0" i="0" u="none" strike="noStrike" kern="1200" dirty="0">
                <a:solidFill>
                  <a:schemeClr val="tx1"/>
                </a:solidFill>
                <a:effectLst/>
                <a:latin typeface="+mn-lt"/>
                <a:ea typeface="+mn-ea"/>
                <a:cs typeface="+mn-cs"/>
              </a:rPr>
              <a:t> is not the only application container engine, and wasn't even the first. But it is definitely the most popular one in use today, and unless your organization or specific use case requires another option such as native Linux Containers (LXC) it is the one you should start with.</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28</a:t>
            </a:fld>
            <a:endParaRPr lang="en-US"/>
          </a:p>
        </p:txBody>
      </p:sp>
    </p:spTree>
    <p:extLst>
      <p:ext uri="{BB962C8B-B14F-4D97-AF65-F5344CB8AC3E}">
        <p14:creationId xmlns:p14="http://schemas.microsoft.com/office/powerpoint/2010/main" val="326650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79ED3A9-7A2F-4542-AE59-9DA6D5992865}" type="slidenum">
              <a:rPr lang="en-CN" smtClean="0"/>
              <a:t>29</a:t>
            </a:fld>
            <a:endParaRPr lang="en-CN"/>
          </a:p>
        </p:txBody>
      </p:sp>
    </p:spTree>
    <p:extLst>
      <p:ext uri="{BB962C8B-B14F-4D97-AF65-F5344CB8AC3E}">
        <p14:creationId xmlns:p14="http://schemas.microsoft.com/office/powerpoint/2010/main" val="389555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 was yesterday’s Carl.  Today Carl is a “NetDevOps Engineer” through and through.  </a:t>
            </a:r>
          </a:p>
          <a:p>
            <a:endParaRPr lang="en-US" dirty="0"/>
          </a:p>
          <a:p>
            <a:r>
              <a:rPr lang="en-US" dirty="0"/>
              <a:t>Through a significant amount of study and hard work (and maybe a little help from his brother Captain Cloud), Carl has reinvigorated his career by fleshing out his skills portfolio.  </a:t>
            </a:r>
          </a:p>
          <a:p>
            <a:endParaRPr lang="en-US" dirty="0"/>
          </a:p>
          <a:p>
            <a:r>
              <a:rPr lang="en-US" dirty="0"/>
              <a:t>First, he realized that “the network” has come a long way from when it was simply composed of routers and switches and servers.  Today’s network includes virtual switches, Linux bridges, containers, clouds, micro service stacks, network services, and so much more.  This mean that he needed to broaden his scope of topics.  </a:t>
            </a:r>
          </a:p>
          <a:p>
            <a:endParaRPr lang="en-US" dirty="0"/>
          </a:p>
          <a:p>
            <a:r>
              <a:rPr lang="en-US" dirty="0"/>
              <a:t>He started by really exploring the world of programming fundamentals and learned about data formats, picked up Python, learned all about APIs, and signed up for a GitHub account.  </a:t>
            </a:r>
          </a:p>
          <a:p>
            <a:endParaRPr lang="en-US" dirty="0"/>
          </a:p>
          <a:p>
            <a:r>
              <a:rPr lang="en-US" dirty="0"/>
              <a:t>He also realized that to be relevant today as a network engineer, he had to understand the new key platforms where applications were running.  A bit nervous at first, he quickly realized it was </a:t>
            </a:r>
            <a:r>
              <a:rPr lang="en-US" dirty="0" err="1"/>
              <a:t>kinda</a:t>
            </a:r>
            <a:r>
              <a:rPr lang="en-US" dirty="0"/>
              <a:t> fun to play around with Linux, Docker, Kubernetes and “the cloud”.  </a:t>
            </a:r>
          </a:p>
          <a:p>
            <a:endParaRPr lang="en-US" dirty="0"/>
          </a:p>
          <a:p>
            <a:r>
              <a:rPr lang="en-US" dirty="0"/>
              <a:t>All of his Layer 2 and 3, QoS, Security, and other core networking skills are still critical and he hasn’t’ forgotten any of them, but where he really had fun was when he noticed all the new networking skills he could learn.  Exploring Linux networking concepts weren’t that hard, and container networking was </a:t>
            </a:r>
            <a:r>
              <a:rPr lang="en-US" dirty="0" err="1"/>
              <a:t>kinda</a:t>
            </a:r>
            <a:r>
              <a:rPr lang="en-US" dirty="0"/>
              <a:t> fun.  And when he looked at the state of Cloud and IOT networking he was shocked at how much he had to offer his peers who had been building networks in these spaces while he had his head in the sand.  </a:t>
            </a:r>
          </a:p>
          <a:p>
            <a:endParaRPr lang="en-US" dirty="0"/>
          </a:p>
          <a:p>
            <a:r>
              <a:rPr lang="en-US" dirty="0"/>
              <a:t>Yep, Carl has really fallen back in love with networking as a NetDevOps Engineer.  </a:t>
            </a:r>
          </a:p>
        </p:txBody>
      </p:sp>
      <p:sp>
        <p:nvSpPr>
          <p:cNvPr id="4" name="Slide Number Placeholder 3"/>
          <p:cNvSpPr>
            <a:spLocks noGrp="1"/>
          </p:cNvSpPr>
          <p:nvPr>
            <p:ph type="sldNum" sz="quarter" idx="10"/>
          </p:nvPr>
        </p:nvSpPr>
        <p:spPr/>
        <p:txBody>
          <a:bodyPr/>
          <a:lstStyle/>
          <a:p>
            <a:fld id="{C3081880-CFAC-1A45-9012-3C1A58911FEA}" type="slidenum">
              <a:rPr lang="en-US" smtClean="0"/>
              <a:t>9</a:t>
            </a:fld>
            <a:endParaRPr lang="en-US"/>
          </a:p>
        </p:txBody>
      </p:sp>
    </p:spTree>
    <p:extLst>
      <p:ext uri="{BB962C8B-B14F-4D97-AF65-F5344CB8AC3E}">
        <p14:creationId xmlns:p14="http://schemas.microsoft.com/office/powerpoint/2010/main" val="5497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2016</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78A70-1ADF-49A4-B9C3-3E7AAF35E53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DFA4A4-C10A-49FC-AF1A-861163FEA0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12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Definition</a:t>
            </a:r>
          </a:p>
          <a:p>
            <a:r>
              <a:rPr lang="en-US" sz="1200" b="0" i="0" u="none" strike="noStrike" kern="1200" dirty="0">
                <a:solidFill>
                  <a:schemeClr val="tx1"/>
                </a:solidFill>
                <a:effectLst/>
                <a:latin typeface="+mn-lt"/>
                <a:ea typeface="+mn-ea"/>
                <a:cs typeface="+mn-cs"/>
              </a:rPr>
              <a:t>These days many people leverage a computer to do their job. This is true for people inside and outside of official "IT" jobs. In the medical field doctors, nurses, and technicians use computers that the medical records and diagnostic software packages installed and configured. Those in financial industries have terminals setup with software for tracking the markets and making trades. And graphic designers and artists heavily leverage image creation and manipulation packages. The collection of software, tools, and specific configurations and setups an individual uses to perform their work can be called their "environment".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"development environment" is the collection of software, tools, and resources a developer leverages to do their job. Today more and more people are beginning to embrace elements of "development" as part of their job or interests. As programmability and "DevOps" is beginning to become pervasive across information technology roles, infrastructure engineers are finding themselves needing to have access to their own "development environment" where they can explore APIs available in their platforms, create and run scripts and automation programs, and develop software and integrations. Development environments an be local, hosted, or cloud based.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Local Development Environments</a:t>
            </a:r>
          </a:p>
          <a:p>
            <a:r>
              <a:rPr lang="en-US" sz="1200" b="0" i="0" u="none" strike="noStrike" kern="1200" dirty="0">
                <a:solidFill>
                  <a:schemeClr val="tx1"/>
                </a:solidFill>
                <a:effectLst/>
                <a:latin typeface="+mn-lt"/>
                <a:ea typeface="+mn-ea"/>
                <a:cs typeface="+mn-cs"/>
              </a:rPr>
              <a:t>The first option for the development environment is to install and configure the development software and tools directly on your local workstation. This provides a high degree of customization and personalization for the developer to choose exactly how they want to work, and because it's all installed locally, it provides a highly portable option.</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Hosted Development Environments</a:t>
            </a:r>
          </a:p>
          <a:p>
            <a:r>
              <a:rPr lang="en-US" sz="1200" b="0" i="0" u="none" strike="noStrike" kern="1200" dirty="0">
                <a:solidFill>
                  <a:schemeClr val="tx1"/>
                </a:solidFill>
                <a:effectLst/>
                <a:latin typeface="+mn-lt"/>
                <a:ea typeface="+mn-ea"/>
                <a:cs typeface="+mn-cs"/>
              </a:rPr>
              <a:t>In the hosted development environment option, rather than installing the software and tools directly on your local workstation, the developer leverages a virtual machine (shared or dedicated) from a hosting provider where the tools are installed and made available. Developers can then use remote access technologies such as remote desktop or SSH to connect to the hosted environment to do their development.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Cloud Development Environments</a:t>
            </a:r>
          </a:p>
          <a:p>
            <a:r>
              <a:rPr lang="en-US" sz="1200" b="0" i="0" u="none" strike="noStrike" kern="1200" dirty="0">
                <a:solidFill>
                  <a:schemeClr val="tx1"/>
                </a:solidFill>
                <a:effectLst/>
                <a:latin typeface="+mn-lt"/>
                <a:ea typeface="+mn-ea"/>
                <a:cs typeface="+mn-cs"/>
              </a:rPr>
              <a:t>A cloud development environment is a type of hosted environment where developers will often access their tools from within a web application. </a:t>
            </a:r>
          </a:p>
          <a:p>
            <a:r>
              <a:rPr lang="en-US" sz="1200" b="1" i="0" u="none" strike="noStrike" kern="1200" dirty="0">
                <a:solidFill>
                  <a:schemeClr val="tx1"/>
                </a:solidFill>
                <a:effectLst/>
                <a:latin typeface="+mn-lt"/>
                <a:ea typeface="+mn-ea"/>
                <a:cs typeface="+mn-cs"/>
              </a:rPr>
              <a:t>Next: What do I need in my development environment?</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20</a:t>
            </a:fld>
            <a:endParaRPr lang="en-US"/>
          </a:p>
        </p:txBody>
      </p:sp>
    </p:spTree>
    <p:extLst>
      <p:ext uri="{BB962C8B-B14F-4D97-AF65-F5344CB8AC3E}">
        <p14:creationId xmlns:p14="http://schemas.microsoft.com/office/powerpoint/2010/main" val="38739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we are talking about running software on a computer, we must start with an operating system. The good news is that the latest versions of Windows, Linux and Mac OS all can be the foundation of a very useable and productive development environment.</a:t>
            </a:r>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21</a:t>
            </a:fld>
            <a:endParaRPr lang="en-US"/>
          </a:p>
        </p:txBody>
      </p:sp>
    </p:spTree>
    <p:extLst>
      <p:ext uri="{BB962C8B-B14F-4D97-AF65-F5344CB8AC3E}">
        <p14:creationId xmlns:p14="http://schemas.microsoft.com/office/powerpoint/2010/main" val="242108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you are building a development environment, it is safe to say that you'll be working with "code" of some format. And whether that code is for web applications, mobile applications, scripts, or anything else, you'll be needing a place to store, track, and often share the code. And while you could store your code in a local or shared folder, a cloud drive, or flash drive managing versions manually with new folders and names like code_v12.py, one of the first development tools you should become comfortable with is a source control (or version control) platform.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Source control systems like </a:t>
            </a:r>
            <a:r>
              <a:rPr lang="en-US" sz="1200" b="0" i="0" u="none" strike="noStrike" kern="1200" dirty="0">
                <a:solidFill>
                  <a:schemeClr val="tx1"/>
                </a:solidFill>
                <a:effectLst/>
                <a:latin typeface="+mn-lt"/>
                <a:ea typeface="+mn-ea"/>
                <a:cs typeface="+mn-cs"/>
                <a:hlinkClick r:id="rId3"/>
              </a:rPr>
              <a:t>git</a:t>
            </a:r>
            <a:r>
              <a:rPr lang="en-US" sz="1200" b="0" i="0" u="none" strike="noStrike"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Subversion</a:t>
            </a:r>
            <a:r>
              <a:rPr lang="en-US" sz="1200" b="0" i="0" u="none" strike="noStrike" kern="1200" dirty="0">
                <a:solidFill>
                  <a:schemeClr val="tx1"/>
                </a:solidFill>
                <a:effectLst/>
                <a:latin typeface="+mn-lt"/>
                <a:ea typeface="+mn-ea"/>
                <a:cs typeface="+mn-cs"/>
              </a:rPr>
              <a:t> are a core part of the software development workflow. These systems provide robust document management capabilities allowing software developers to easily work with code saving revisions (commits), exploring potential possibilities in isolated environments (branches), and combining work from multiple developers or work streams (merges).</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22</a:t>
            </a:fld>
            <a:endParaRPr lang="en-US"/>
          </a:p>
        </p:txBody>
      </p:sp>
    </p:spTree>
    <p:extLst>
      <p:ext uri="{BB962C8B-B14F-4D97-AF65-F5344CB8AC3E}">
        <p14:creationId xmlns:p14="http://schemas.microsoft.com/office/powerpoint/2010/main" val="113834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While many graphically interfaces and applications are available for developers today that aim to increase developer productivity by providing an easy to use and powerful platform for developing code, as a developer you will need a command line terminal to run code, and interact with services and systems. Also, in many cases the most productive tools for a developer are built as command line tools.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"shell" is the command line user interface for interacting with a computer. Shells have been around for the entire modern computing age, and there are many different options available across operating systems.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Examples of shells include:</a:t>
            </a:r>
          </a:p>
          <a:p>
            <a:r>
              <a:rPr lang="en-US" sz="1200" b="0" i="0" u="none" strike="noStrike" kern="1200" dirty="0">
                <a:solidFill>
                  <a:schemeClr val="tx1"/>
                </a:solidFill>
                <a:effectLst/>
                <a:latin typeface="+mn-lt"/>
                <a:ea typeface="+mn-ea"/>
                <a:cs typeface="+mn-cs"/>
                <a:hlinkClick r:id="rId3"/>
              </a:rPr>
              <a:t>bash</a:t>
            </a:r>
            <a:r>
              <a:rPr lang="en-US" sz="1200" b="0" i="0" u="none" strike="noStrike" kern="1200" dirty="0">
                <a:solidFill>
                  <a:schemeClr val="tx1"/>
                </a:solidFill>
                <a:effectLst/>
                <a:latin typeface="+mn-lt"/>
                <a:ea typeface="+mn-ea"/>
                <a:cs typeface="+mn-cs"/>
              </a:rPr>
              <a:t> (or "Bourne-again shell") is a common shell for Unix and Linux based operating systems</a:t>
            </a:r>
          </a:p>
          <a:p>
            <a:r>
              <a:rPr lang="en-US" sz="1200" b="0" i="0" u="none" strike="noStrike" kern="1200" dirty="0">
                <a:solidFill>
                  <a:schemeClr val="tx1"/>
                </a:solidFill>
                <a:effectLst/>
                <a:latin typeface="+mn-lt"/>
                <a:ea typeface="+mn-ea"/>
                <a:cs typeface="+mn-cs"/>
                <a:hlinkClick r:id="rId4"/>
              </a:rPr>
              <a:t>cmd.exe</a:t>
            </a:r>
            <a:r>
              <a:rPr lang="en-US" sz="1200" b="0" i="0" u="none" strike="noStrike" kern="1200" dirty="0">
                <a:solidFill>
                  <a:schemeClr val="tx1"/>
                </a:solidFill>
                <a:effectLst/>
                <a:latin typeface="+mn-lt"/>
                <a:ea typeface="+mn-ea"/>
                <a:cs typeface="+mn-cs"/>
              </a:rPr>
              <a:t> is the native command line interpreter for Windows systems.</a:t>
            </a:r>
          </a:p>
          <a:p>
            <a:r>
              <a:rPr lang="en-US" sz="1200" b="0" i="0" u="none" strike="noStrike" kern="1200" dirty="0">
                <a:solidFill>
                  <a:schemeClr val="tx1"/>
                </a:solidFill>
                <a:effectLst/>
                <a:latin typeface="+mn-lt"/>
                <a:ea typeface="+mn-ea"/>
                <a:cs typeface="+mn-cs"/>
                <a:hlinkClick r:id="rId5"/>
              </a:rPr>
              <a:t>PowerShell</a:t>
            </a:r>
            <a:r>
              <a:rPr lang="en-US" sz="1200" b="0" i="0" u="none" strike="noStrike" kern="1200" dirty="0">
                <a:solidFill>
                  <a:schemeClr val="tx1"/>
                </a:solidFill>
                <a:effectLst/>
                <a:latin typeface="+mn-lt"/>
                <a:ea typeface="+mn-ea"/>
                <a:cs typeface="+mn-cs"/>
              </a:rPr>
              <a:t> is a combination shell and scripting framework from Microsoft that has recently become open source and cross platform</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23</a:t>
            </a:fld>
            <a:endParaRPr lang="en-US"/>
          </a:p>
        </p:txBody>
      </p:sp>
    </p:spTree>
    <p:extLst>
      <p:ext uri="{BB962C8B-B14F-4D97-AF65-F5344CB8AC3E}">
        <p14:creationId xmlns:p14="http://schemas.microsoft.com/office/powerpoint/2010/main" val="1754089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CiscoSansRegular"/>
              </a:rPr>
              <a:t>Programming languages provide the words, syntax, and rules that developers use to build applications. The "code" that is written, is written in a programming language. Over the years there have been countless (well not countless but it sounds better than "numerous") programming languages created. Typically an individual language is designed for a specific type of application or use, which means that it is unlikely there will ever be only "one programming language to rule them all."</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Depending on the language you plan to write your code in, you may need to install different components on your development workstation. Some examples include:</a:t>
            </a:r>
          </a:p>
          <a:p>
            <a:pPr algn="l">
              <a:buFont typeface="Arial" panose="020B0604020202020204" pitchFamily="34" charset="0"/>
              <a:buChar char="•"/>
            </a:pPr>
            <a:endParaRPr lang="en-US" b="0" i="0" u="none" strike="noStrike" dirty="0">
              <a:solidFill>
                <a:srgbClr val="333333"/>
              </a:solidFill>
              <a:effectLst/>
              <a:latin typeface="CiscoSansRegular"/>
            </a:endParaRPr>
          </a:p>
          <a:p>
            <a:pPr algn="l">
              <a:buFont typeface="Arial" panose="020B0604020202020204" pitchFamily="34" charset="0"/>
              <a:buChar char="•"/>
            </a:pPr>
            <a:r>
              <a:rPr lang="en-US" b="0" i="0" u="none" strike="noStrike" dirty="0">
                <a:solidFill>
                  <a:srgbClr val="333333"/>
                </a:solidFill>
                <a:effectLst/>
                <a:latin typeface="CiscoSansRegular"/>
              </a:rPr>
              <a:t>Compiler: A software compiler translates the code written in a programming language to a target language (format) that can be executed by a computer. The output of a compiler is often referred to as "machine code" or "assembly", the low level instructions optimized for execution by processors. Once compiled, users of an application do not require the compiler on their system. C++ and Go are two examples of languages that require a compiler. </a:t>
            </a:r>
          </a:p>
          <a:p>
            <a:pPr algn="l">
              <a:buFont typeface="Arial" panose="020B0604020202020204" pitchFamily="34" charset="0"/>
              <a:buChar char="•"/>
            </a:pPr>
            <a:r>
              <a:rPr lang="en-US" b="0" i="0" u="none" strike="noStrike" dirty="0">
                <a:solidFill>
                  <a:srgbClr val="333333"/>
                </a:solidFill>
                <a:effectLst/>
                <a:latin typeface="CiscoSansRegular"/>
              </a:rPr>
              <a:t>Interpreter: Some computer languages are not designed to be compiled, but rather are processed directly by another program that can "interpret" the instructions and perform the action. With interpreted languages, both the developer and users of the application require the interpreter to be installed. Python is an interpreted language</a:t>
            </a:r>
          </a:p>
          <a:p>
            <a:pPr algn="l">
              <a:buFont typeface="Arial" panose="020B0604020202020204" pitchFamily="34" charset="0"/>
              <a:buChar char="•"/>
            </a:pPr>
            <a:r>
              <a:rPr lang="en-US" b="0" i="0" u="none" strike="noStrike" dirty="0">
                <a:solidFill>
                  <a:srgbClr val="333333"/>
                </a:solidFill>
                <a:effectLst/>
                <a:latin typeface="CiscoSansRegular"/>
              </a:rPr>
              <a:t>Software Development Kit (SDK): SDKs are packages of software development tools installed by developers to provide them the utilities and resources necessary to create applications in a programming language, for a particular environment, or hardware platform. SDKs are only needed by the developer to create the application, users of an application would only need the final output. Java developers leverage the Java SDK to develop applications.</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24</a:t>
            </a:fld>
            <a:endParaRPr lang="en-US"/>
          </a:p>
        </p:txBody>
      </p:sp>
    </p:spTree>
    <p:extLst>
      <p:ext uri="{BB962C8B-B14F-4D97-AF65-F5344CB8AC3E}">
        <p14:creationId xmlns:p14="http://schemas.microsoft.com/office/powerpoint/2010/main" val="320602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CiscoSansRegular"/>
              </a:rPr>
              <a:t>An application's "code" is typically a collection of text files, and the act of "coding" involves writing and editing those text files. This means one of the most used of the software developers tools is the program they use to work with these text files, generically called a "text editor". The features that make a good developers text editor are very different from those that make a good word processing applications used to write papers and publication documents.</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The "code" of an application will be either compiled or interpreted by another software application that will process the raw characters as presented in the file. This means that code must be clear of hidden formatting characters and leverage expected punctuation characters as designed by language rules. Many programs used to write documents for human consumption actually use file formats like "Rich Text Format" (RTF) that manipulate the entered text by changing the entered characters to a more "visually pleasing options" (</a:t>
            </a:r>
            <a:r>
              <a:rPr lang="en-US" b="0" i="0" u="none" strike="noStrike" dirty="0" err="1">
                <a:solidFill>
                  <a:srgbClr val="333333"/>
                </a:solidFill>
                <a:effectLst/>
                <a:latin typeface="CiscoSansRegular"/>
              </a:rPr>
              <a:t>eg</a:t>
            </a:r>
            <a:r>
              <a:rPr lang="en-US" b="0" i="0" u="none" strike="noStrike" dirty="0">
                <a:solidFill>
                  <a:srgbClr val="333333"/>
                </a:solidFill>
                <a:effectLst/>
                <a:latin typeface="CiscoSansRegular"/>
              </a:rPr>
              <a:t>: changing the basic '' or --) and embed hidden formatting instructions within the file. This makes the first rule of a good developers editor that it work in "raw text"</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While making the code "look nice" is irrelevant to the function of the code, it can be helpful for a developer as they work to have key words in code colored differently, syntax errors highlighted, and common programming elements suggested or auto-completed while working. Developer friendly text editors often have language processors and styling built into them so that when it detects (or is told) that the file being worked on is of a particular type it can implement these types of features. </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Sometimes a developers editor includes features beyond just text editing. Perhaps it also integrates with the source control system to make checking in code easier. Or maybe it includes a shell interface directly within the application. As text editors begin to extend like this, they enter into a new category of developer tool called an "Integrated Development Environment" or IDE. IDEs are robust applications that attempt to provide the developer with everything they need to do their job within a single application.</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25</a:t>
            </a:fld>
            <a:endParaRPr lang="en-US"/>
          </a:p>
        </p:txBody>
      </p:sp>
    </p:spTree>
    <p:extLst>
      <p:ext uri="{BB962C8B-B14F-4D97-AF65-F5344CB8AC3E}">
        <p14:creationId xmlns:p14="http://schemas.microsoft.com/office/powerpoint/2010/main" val="125837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8" name="Text Placeholder 3"/>
          <p:cNvSpPr txBox="1">
            <a:spLocks/>
          </p:cNvSpPr>
          <p:nvPr/>
        </p:nvSpPr>
        <p:spPr>
          <a:xfrm>
            <a:off x="8711217" y="5798350"/>
            <a:ext cx="2924659" cy="384175"/>
          </a:xfrm>
          <a:prstGeom prst="rect">
            <a:avLst/>
          </a:prstGeom>
        </p:spPr>
        <p:txBody>
          <a:bodyPr lIns="121893" tIns="60947" rIns="121893" bIns="60947"/>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2133" dirty="0"/>
              <a:t>Updated</a:t>
            </a:r>
            <a:r>
              <a:rPr lang="en-US" sz="2133" baseline="0" dirty="0"/>
              <a:t> </a:t>
            </a:r>
            <a:r>
              <a:rPr lang="en-US" sz="2133" dirty="0"/>
              <a:t>May 2017</a:t>
            </a:r>
          </a:p>
        </p:txBody>
      </p:sp>
    </p:spTree>
    <p:extLst>
      <p:ext uri="{BB962C8B-B14F-4D97-AF65-F5344CB8AC3E}">
        <p14:creationId xmlns:p14="http://schemas.microsoft.com/office/powerpoint/2010/main" val="107937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2713637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9245293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que_Transition_Bl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4267"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GB" dirty="0"/>
              <a:t>Section Title Goes Here</a:t>
            </a:r>
            <a:endParaRPr lang="en-US" dirty="0"/>
          </a:p>
        </p:txBody>
      </p:sp>
      <p:sp>
        <p:nvSpPr>
          <p:cNvPr id="5" name="TextBox 4">
            <a:extLst>
              <a:ext uri="{FF2B5EF4-FFF2-40B4-BE49-F238E27FC236}">
                <a16:creationId xmlns:a16="http://schemas.microsoft.com/office/drawing/2014/main" id="{79095497-5B32-8142-B3B9-ED002EE722DE}"/>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4905358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275" y="1666619"/>
            <a:ext cx="11443668" cy="4354712"/>
          </a:xfrm>
          <a:prstGeom prst="rect">
            <a:avLst/>
          </a:prstGeom>
        </p:spPr>
        <p:txBody>
          <a:bodyPr>
            <a:noAutofit/>
          </a:bodyPr>
          <a:lstStyle>
            <a:lvl1pPr marL="374641" indent="-298443">
              <a:lnSpc>
                <a:spcPct val="95000"/>
              </a:lnSpc>
              <a:spcBef>
                <a:spcPts val="1480"/>
              </a:spcBef>
              <a:buClr>
                <a:schemeClr val="tx2"/>
              </a:buClr>
              <a:buSzPct val="80000"/>
              <a:buFont typeface="Wingdings" panose="05000000000000000000" pitchFamily="2" charset="2"/>
              <a:buChar char="§"/>
              <a:defRPr sz="2667" b="0" i="0">
                <a:solidFill>
                  <a:schemeClr val="tx2"/>
                </a:solidFill>
                <a:latin typeface="+mn-lt"/>
                <a:cs typeface="CiscoSans ExtraLight"/>
              </a:defRPr>
            </a:lvl1pPr>
            <a:lvl2pPr marL="677316" indent="-287859">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996926" indent="-228594">
              <a:buClr>
                <a:schemeClr val="tx2"/>
              </a:buClr>
              <a:buSzPct val="80000"/>
              <a:buFont typeface="Wingdings" panose="05000000000000000000" pitchFamily="2" charset="2"/>
              <a:buChar char="§"/>
              <a:defRPr sz="2133" b="0" i="0">
                <a:solidFill>
                  <a:schemeClr val="tx2"/>
                </a:solidFill>
                <a:latin typeface="+mn-lt"/>
                <a:cs typeface="CiscoSans ExtraLight"/>
              </a:defRPr>
            </a:lvl3pPr>
            <a:lvl4pPr marL="1214936" indent="-228594">
              <a:buClr>
                <a:schemeClr val="tx2"/>
              </a:buClr>
              <a:buSzPct val="80000"/>
              <a:buFont typeface="Wingdings" panose="05000000000000000000" pitchFamily="2" charset="2"/>
              <a:buChar char="§"/>
              <a:defRPr sz="1867" b="0" i="0">
                <a:solidFill>
                  <a:schemeClr val="tx2"/>
                </a:solidFill>
                <a:latin typeface="+mn-lt"/>
                <a:cs typeface="CiscoSans ExtraLight"/>
              </a:defRPr>
            </a:lvl4pPr>
            <a:lvl5pPr marL="1443531" indent="-224361">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346322" y="404085"/>
            <a:ext cx="11546635" cy="971709"/>
          </a:xfrm>
          <a:prstGeom prst="rect">
            <a:avLst/>
          </a:prstGeom>
        </p:spPr>
        <p:txBody>
          <a:bodyPr anchor="t" anchorCtr="0">
            <a:noAutofit/>
          </a:bodyPr>
          <a:lstStyle>
            <a:lvl1pPr algn="l">
              <a:lnSpc>
                <a:spcPct val="90000"/>
              </a:lnSpc>
              <a:defRPr sz="3333" b="0" i="0" spc="0" baseline="0">
                <a:solidFill>
                  <a:srgbClr val="00A2BF"/>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77364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593797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2">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9794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65607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74448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195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63259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73909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490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21678485"/>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5945215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333519269"/>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4951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780290422"/>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03665399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80098100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1456193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457325337"/>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95770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554187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F54B-70B5-C846-8162-C0E6EB4A9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0A65-4FBC-6D4E-A6D7-61C9DE786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C540D-CDC4-F542-A9F6-39573064FAA4}"/>
              </a:ext>
            </a:extLst>
          </p:cNvPr>
          <p:cNvSpPr>
            <a:spLocks noGrp="1"/>
          </p:cNvSpPr>
          <p:nvPr>
            <p:ph type="dt" sz="half" idx="10"/>
          </p:nvPr>
        </p:nvSpPr>
        <p:spPr/>
        <p:txBody>
          <a:bodyPr/>
          <a:lstStyle/>
          <a:p>
            <a:fld id="{D15A7EA5-25F4-7A49-A17D-422C06E38414}" type="datetimeFigureOut">
              <a:rPr lang="en-CN" smtClean="0"/>
              <a:t>2020/3/9</a:t>
            </a:fld>
            <a:endParaRPr lang="en-CN"/>
          </a:p>
        </p:txBody>
      </p:sp>
      <p:sp>
        <p:nvSpPr>
          <p:cNvPr id="5" name="Footer Placeholder 4">
            <a:extLst>
              <a:ext uri="{FF2B5EF4-FFF2-40B4-BE49-F238E27FC236}">
                <a16:creationId xmlns:a16="http://schemas.microsoft.com/office/drawing/2014/main" id="{FC16F589-77F7-094B-AC3B-995AEDC6594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92C8BC6-FE8D-4548-ACFE-56E292E21635}"/>
              </a:ext>
            </a:extLst>
          </p:cNvPr>
          <p:cNvSpPr>
            <a:spLocks noGrp="1"/>
          </p:cNvSpPr>
          <p:nvPr>
            <p:ph type="sldNum" sz="quarter" idx="12"/>
          </p:nvPr>
        </p:nvSpPr>
        <p:spPr/>
        <p:txBody>
          <a:bodyPr/>
          <a:lstStyle/>
          <a:p>
            <a:fld id="{8EFB56E3-6DF9-8140-8943-21C47AB3033F}" type="slidenum">
              <a:rPr lang="en-CN" smtClean="0"/>
              <a:t>‹#›</a:t>
            </a:fld>
            <a:endParaRPr lang="en-CN"/>
          </a:p>
        </p:txBody>
      </p:sp>
    </p:spTree>
    <p:extLst>
      <p:ext uri="{BB962C8B-B14F-4D97-AF65-F5344CB8AC3E}">
        <p14:creationId xmlns:p14="http://schemas.microsoft.com/office/powerpoint/2010/main" val="70001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424265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38333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33755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321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5463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5462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016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22857"/>
            <a:ext cx="10852149" cy="68480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39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20772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26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79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2874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183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418140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Autofit/>
          </a:bodyPr>
          <a:lstStyle>
            <a:lvl1pPr marL="76199" indent="0">
              <a:lnSpc>
                <a:spcPct val="95000"/>
              </a:lnSpc>
              <a:spcBef>
                <a:spcPts val="0"/>
              </a:spcBef>
              <a:buClr>
                <a:schemeClr val="tx1"/>
              </a:buClr>
              <a:buSzPct val="60000"/>
              <a:buFont typeface="Arial"/>
              <a:buNone/>
              <a:defRPr sz="1600" b="0" i="0" baseline="0">
                <a:solidFill>
                  <a:schemeClr val="bg2"/>
                </a:solidFill>
                <a:latin typeface="Courier New" panose="02070309020205020404" pitchFamily="49" charset="0"/>
                <a:cs typeface="Courier New" panose="020703090202050204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3547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1623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37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3216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lumMod val="75000"/>
                  </a:schemeClr>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lumMod val="75000"/>
                  </a:schemeClr>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lumMod val="75000"/>
                  </a:schemeClr>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lumMod val="75000"/>
                  </a:schemeClr>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5198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608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lumMod val="75000"/>
                  </a:schemeClr>
                </a:solidFill>
                <a:latin typeface="+mn-lt"/>
                <a:ea typeface="ＭＳ Ｐゴシック" charset="0"/>
                <a:cs typeface="CiscoSans"/>
              </a:defRPr>
            </a:lvl1pPr>
            <a:lvl2pPr marL="304792" indent="-152396">
              <a:buClr>
                <a:schemeClr val="tx2"/>
              </a:buClr>
              <a:buSzPct val="60000"/>
              <a:defRPr sz="2667">
                <a:solidFill>
                  <a:schemeClr val="bg1">
                    <a:lumMod val="75000"/>
                  </a:schemeClr>
                </a:solidFill>
              </a:defRPr>
            </a:lvl2pPr>
            <a:lvl3pPr marL="457189" indent="-152396">
              <a:buClr>
                <a:schemeClr val="tx2"/>
              </a:buClr>
              <a:buSzPct val="60000"/>
              <a:defRPr sz="2400">
                <a:solidFill>
                  <a:schemeClr val="bg1">
                    <a:lumMod val="75000"/>
                  </a:schemeClr>
                </a:solidFill>
              </a:defRPr>
            </a:lvl3pPr>
            <a:lvl4pPr marL="609585" indent="-165096">
              <a:buClr>
                <a:schemeClr val="tx2"/>
              </a:buClr>
              <a:buSzPct val="60000"/>
              <a:defRPr sz="2133">
                <a:solidFill>
                  <a:schemeClr val="bg1">
                    <a:lumMod val="75000"/>
                  </a:schemeClr>
                </a:solidFill>
              </a:defRPr>
            </a:lvl4pPr>
            <a:lvl5pPr marL="766214" indent="-156629">
              <a:buClr>
                <a:schemeClr val="tx2"/>
              </a:buClr>
              <a:buSzPct val="60000"/>
              <a:defRPr sz="2133">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382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58918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378076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71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316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099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8410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082EF1F8-9F65-FA43-AA99-2958E76B0468}"/>
              </a:ext>
            </a:extLst>
          </p:cNvPr>
          <p:cNvPicPr>
            <a:picLocks noChangeAspect="1"/>
          </p:cNvPicPr>
          <p:nvPr/>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00061" y="2662659"/>
            <a:ext cx="7591878" cy="1532681"/>
          </a:xfrm>
          <a:prstGeom prst="rect">
            <a:avLst/>
          </a:prstGeom>
        </p:spPr>
      </p:pic>
    </p:spTree>
    <p:extLst>
      <p:ext uri="{BB962C8B-B14F-4D97-AF65-F5344CB8AC3E}">
        <p14:creationId xmlns:p14="http://schemas.microsoft.com/office/powerpoint/2010/main" val="307165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5BBA-FA17-6643-891E-81A8C47CD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4E571-E0B8-DA40-8C64-A8B2FE72D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FAA33-5C35-5D4B-A8FC-AFCF1F5D73A3}"/>
              </a:ext>
            </a:extLst>
          </p:cNvPr>
          <p:cNvSpPr>
            <a:spLocks noGrp="1"/>
          </p:cNvSpPr>
          <p:nvPr>
            <p:ph type="dt" sz="half" idx="10"/>
          </p:nvPr>
        </p:nvSpPr>
        <p:spPr/>
        <p:txBody>
          <a:bodyPr/>
          <a:lstStyle/>
          <a:p>
            <a:fld id="{4120AFE6-20F4-B04E-9518-8B300D8920D7}" type="datetimeFigureOut">
              <a:rPr lang="en-US" smtClean="0"/>
              <a:t>3/9/20</a:t>
            </a:fld>
            <a:endParaRPr lang="en-US"/>
          </a:p>
        </p:txBody>
      </p:sp>
      <p:sp>
        <p:nvSpPr>
          <p:cNvPr id="5" name="Footer Placeholder 4">
            <a:extLst>
              <a:ext uri="{FF2B5EF4-FFF2-40B4-BE49-F238E27FC236}">
                <a16:creationId xmlns:a16="http://schemas.microsoft.com/office/drawing/2014/main" id="{10B551A2-81C1-A547-9BFB-4AD3E0BE8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0E61F-5B73-3F4B-B0DA-10D3710E4466}"/>
              </a:ext>
            </a:extLst>
          </p:cNvPr>
          <p:cNvSpPr>
            <a:spLocks noGrp="1"/>
          </p:cNvSpPr>
          <p:nvPr>
            <p:ph type="sldNum" sz="quarter" idx="12"/>
          </p:nvPr>
        </p:nvSpPr>
        <p:spPr/>
        <p:txBody>
          <a:bodyPr/>
          <a:lstStyle/>
          <a:p>
            <a:fld id="{33A3E000-B319-BA46-B98F-4F83D5440D2C}" type="slidenum">
              <a:rPr lang="en-US" smtClean="0"/>
              <a:t>‹#›</a:t>
            </a:fld>
            <a:endParaRPr lang="en-US"/>
          </a:p>
        </p:txBody>
      </p:sp>
    </p:spTree>
    <p:extLst>
      <p:ext uri="{BB962C8B-B14F-4D97-AF65-F5344CB8AC3E}">
        <p14:creationId xmlns:p14="http://schemas.microsoft.com/office/powerpoint/2010/main" val="23138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9" name="Title 1"/>
          <p:cNvSpPr>
            <a:spLocks noGrp="1"/>
          </p:cNvSpPr>
          <p:nvPr>
            <p:ph type="title"/>
          </p:nvPr>
        </p:nvSpPr>
        <p:spPr>
          <a:xfrm>
            <a:off x="475488" y="291929"/>
            <a:ext cx="11350752" cy="1020576"/>
          </a:xfrm>
        </p:spPr>
        <p:txBody>
          <a:bodyPr/>
          <a:lstStyle>
            <a:lvl1pPr>
              <a:defRPr baseline="0">
                <a:solidFill>
                  <a:schemeClr val="accent6"/>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475488" y="1437216"/>
            <a:ext cx="5425440" cy="434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6400800" y="1437218"/>
            <a:ext cx="5425440" cy="43379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4675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9221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DEVNET-1616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140808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hite 2]">
    <p:bg>
      <p:bgPr>
        <a:solidFill>
          <a:srgbClr val="FFFFFF"/>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609600" y="1102664"/>
            <a:ext cx="10972800" cy="4525963"/>
          </a:xfrm>
          <a:prstGeom prst="rect">
            <a:avLst/>
          </a:prstGeom>
        </p:spPr>
        <p:txBody>
          <a:bodyPr/>
          <a:lstStyle>
            <a:lvl1pPr marL="0" indent="0">
              <a:buFontTx/>
              <a:buNone/>
              <a:defRPr>
                <a:solidFill>
                  <a:schemeClr val="tx1">
                    <a:lumMod val="75000"/>
                    <a:lumOff val="25000"/>
                  </a:schemeClr>
                </a:solidFill>
              </a:defRPr>
            </a:lvl1pPr>
            <a:lvl2pPr marL="609570" indent="0">
              <a:buFontTx/>
              <a:buNone/>
              <a:defRPr>
                <a:solidFill>
                  <a:schemeClr val="tx1">
                    <a:lumMod val="75000"/>
                    <a:lumOff val="25000"/>
                  </a:schemeClr>
                </a:solidFill>
              </a:defRPr>
            </a:lvl2pPr>
            <a:lvl3pPr marL="1219140" indent="0">
              <a:buFontTx/>
              <a:buNone/>
              <a:defRPr>
                <a:solidFill>
                  <a:schemeClr val="tx1">
                    <a:lumMod val="75000"/>
                    <a:lumOff val="25000"/>
                  </a:schemeClr>
                </a:solidFill>
              </a:defRPr>
            </a:lvl3pPr>
            <a:lvl4pPr marL="1828709" indent="0">
              <a:buFontTx/>
              <a:buNone/>
              <a:defRPr>
                <a:solidFill>
                  <a:schemeClr val="tx1">
                    <a:lumMod val="75000"/>
                    <a:lumOff val="25000"/>
                  </a:schemeClr>
                </a:solidFill>
              </a:defRPr>
            </a:lvl4pPr>
            <a:lvl5pPr marL="2438278" indent="0">
              <a:buFontTx/>
              <a:buNone/>
              <a:defRPr>
                <a:solidFill>
                  <a:schemeClr val="tx1">
                    <a:lumMod val="75000"/>
                    <a:lumOff val="25000"/>
                  </a:schemeClr>
                </a:solidFill>
              </a:defRPr>
            </a:lvl5pPr>
          </a:lstStyle>
          <a:p>
            <a:pPr lvl="0"/>
            <a:r>
              <a:rPr lang="en-US"/>
              <a:t>Click to edit Master text styles</a:t>
            </a:r>
          </a:p>
        </p:txBody>
      </p:sp>
      <p:sp>
        <p:nvSpPr>
          <p:cNvPr id="7" name="Rectangle 6"/>
          <p:cNvSpPr/>
          <p:nvPr/>
        </p:nvSpPr>
        <p:spPr>
          <a:xfrm>
            <a:off x="6096000" y="6749143"/>
            <a:ext cx="3274160" cy="12337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8" name="Rectangle 7"/>
          <p:cNvSpPr/>
          <p:nvPr/>
        </p:nvSpPr>
        <p:spPr>
          <a:xfrm>
            <a:off x="3018199" y="6749143"/>
            <a:ext cx="3078413" cy="12337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9" name="Rectangle 8"/>
          <p:cNvSpPr/>
          <p:nvPr/>
        </p:nvSpPr>
        <p:spPr>
          <a:xfrm>
            <a:off x="0" y="6749143"/>
            <a:ext cx="3078413" cy="123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10" name="Rectangle 9"/>
          <p:cNvSpPr/>
          <p:nvPr/>
        </p:nvSpPr>
        <p:spPr>
          <a:xfrm>
            <a:off x="9157505" y="6749143"/>
            <a:ext cx="3034497" cy="1233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pic>
        <p:nvPicPr>
          <p:cNvPr id="12" name="Picture 11"/>
          <p:cNvPicPr>
            <a:picLocks noChangeAspect="1"/>
          </p:cNvPicPr>
          <p:nvPr/>
        </p:nvPicPr>
        <p:blipFill>
          <a:blip r:embed="rId2" cstate="screen">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1868" y="6152708"/>
            <a:ext cx="774520" cy="428739"/>
          </a:xfrm>
          <a:prstGeom prst="rect">
            <a:avLst/>
          </a:prstGeom>
        </p:spPr>
      </p:pic>
    </p:spTree>
    <p:extLst>
      <p:ext uri="{BB962C8B-B14F-4D97-AF65-F5344CB8AC3E}">
        <p14:creationId xmlns:p14="http://schemas.microsoft.com/office/powerpoint/2010/main" val="955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89098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D8197-A2C2-41C3-A1D1-B2A1015D96A6}"/>
              </a:ext>
            </a:extLst>
          </p:cNvPr>
          <p:cNvSpPr/>
          <p:nvPr/>
        </p:nvSpPr>
        <p:spPr bwMode="auto">
          <a:xfrm>
            <a:off x="-12193" y="6235701"/>
            <a:ext cx="12204193" cy="622300"/>
          </a:xfrm>
          <a:prstGeom prst="rect">
            <a:avLst/>
          </a:prstGeom>
          <a:solidFill>
            <a:schemeClr val="accent1"/>
          </a:solidFill>
          <a:ln w="12700" cap="flat">
            <a:noFill/>
            <a:miter lim="800000"/>
            <a:headEnd type="none" w="med" len="med"/>
            <a:tailEnd type="none" w="med" len="med"/>
          </a:ln>
        </p:spPr>
        <p:txBody>
          <a:bodyPr lIns="121920" tIns="60960" rIns="121920" bIns="60960" rtlCol="0" anchor="ctr"/>
          <a:lstStyle/>
          <a:p>
            <a:pPr marL="0" marR="0" lvl="0" indent="0" algn="ctr" defTabSz="685783"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err="1">
              <a:ln>
                <a:noFill/>
              </a:ln>
              <a:solidFill>
                <a:srgbClr val="005073"/>
              </a:solidFill>
              <a:effectLst/>
              <a:uLnTx/>
              <a:uFillTx/>
              <a:latin typeface="CiscoSansTT Light" panose="020B0503020201020303" pitchFamily="34" charset="0"/>
              <a:ea typeface="Arial" pitchFamily="-107" charset="0"/>
              <a:cs typeface="CiscoSansTT Light" panose="020B0503020201020303" pitchFamily="34" charset="0"/>
              <a:sym typeface="Arial" pitchFamily="-107" charset="0"/>
            </a:endParaRPr>
          </a:p>
        </p:txBody>
      </p:sp>
      <p:sp>
        <p:nvSpPr>
          <p:cNvPr id="3" name="Title Placeholder 5"/>
          <p:cNvSpPr>
            <a:spLocks noGrp="1"/>
          </p:cNvSpPr>
          <p:nvPr>
            <p:ph type="title"/>
          </p:nvPr>
        </p:nvSpPr>
        <p:spPr bwMode="auto">
          <a:xfrm>
            <a:off x="593600" y="256032"/>
            <a:ext cx="11009376"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3733">
                <a:solidFill>
                  <a:schemeClr val="tx2"/>
                </a:solidFill>
                <a:latin typeface="CiscoSansTT Light" panose="020B0503020201020303" pitchFamily="34" charset="0"/>
              </a:defRPr>
            </a:lvl1pPr>
          </a:lstStyle>
          <a:p>
            <a:pPr lvl="0"/>
            <a:r>
              <a:rPr lang="en-US"/>
              <a:t>Click to edit Master title style</a:t>
            </a:r>
            <a:endParaRPr lang="en-GB" dirty="0"/>
          </a:p>
        </p:txBody>
      </p:sp>
      <p:sp>
        <p:nvSpPr>
          <p:cNvPr id="5" name="Rectangle 4">
            <a:extLst>
              <a:ext uri="{FF2B5EF4-FFF2-40B4-BE49-F238E27FC236}">
                <a16:creationId xmlns:a16="http://schemas.microsoft.com/office/drawing/2014/main" id="{5D5AD3B2-2145-0947-A1BF-029ADE792650}"/>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6" name="Slide Number Placeholder 1">
            <a:extLst>
              <a:ext uri="{FF2B5EF4-FFF2-40B4-BE49-F238E27FC236}">
                <a16:creationId xmlns:a16="http://schemas.microsoft.com/office/drawing/2014/main" id="{0E2B0868-332B-E647-A956-91F1889AF72F}"/>
              </a:ext>
            </a:extLst>
          </p:cNvPr>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bg2"/>
                </a:solidFill>
                <a:latin typeface="CiscoSansTT Light" panose="020B0503020201020303" pitchFamily="34" charset="0"/>
                <a:ea typeface="+mn-ea"/>
                <a:cs typeface="CiscoSans Thin"/>
              </a:defRPr>
            </a:lvl1pPr>
          </a:lstStyle>
          <a:p>
            <a:fld id="{96A97DD0-5BE7-4856-A2A9-C42C6688E607}" type="slidenum">
              <a:rPr lang="en-GB" smtClean="0"/>
              <a:pPr/>
              <a:t>‹#›</a:t>
            </a:fld>
            <a:endParaRPr lang="en-GB" dirty="0"/>
          </a:p>
        </p:txBody>
      </p:sp>
      <p:sp>
        <p:nvSpPr>
          <p:cNvPr id="10" name="Freeform 1">
            <a:extLst>
              <a:ext uri="{FF2B5EF4-FFF2-40B4-BE49-F238E27FC236}">
                <a16:creationId xmlns:a16="http://schemas.microsoft.com/office/drawing/2014/main" id="{CB725B52-2CF9-40A7-AB9E-0634E5D71C3A}"/>
              </a:ext>
            </a:extLst>
          </p:cNvPr>
          <p:cNvSpPr>
            <a:spLocks noChangeAspect="1" noChangeArrowheads="1"/>
          </p:cNvSpPr>
          <p:nvPr/>
        </p:nvSpPr>
        <p:spPr bwMode="black">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sz="2400" dirty="0">
              <a:latin typeface="CiscoSansTT Light" panose="020B0503020201020303" pitchFamily="34" charset="0"/>
            </a:endParaRPr>
          </a:p>
        </p:txBody>
      </p:sp>
      <p:sp>
        <p:nvSpPr>
          <p:cNvPr id="2" name="Footer Placeholder 1">
            <a:extLst>
              <a:ext uri="{FF2B5EF4-FFF2-40B4-BE49-F238E27FC236}">
                <a16:creationId xmlns:a16="http://schemas.microsoft.com/office/drawing/2014/main" id="{DF9E04D8-EF0C-A74A-B20F-9790D972516E}"/>
              </a:ext>
            </a:extLst>
          </p:cNvPr>
          <p:cNvSpPr>
            <a:spLocks noGrp="1"/>
          </p:cNvSpPr>
          <p:nvPr>
            <p:ph type="ftr" sz="quarter" idx="10"/>
          </p:nvPr>
        </p:nvSpPr>
        <p:spPr/>
        <p:txBody>
          <a:bodyPr/>
          <a:lstStyle>
            <a:lvl1pPr>
              <a:defRPr>
                <a:solidFill>
                  <a:schemeClr val="bg2"/>
                </a:solidFill>
              </a:defRPr>
            </a:lvl1pPr>
          </a:lstStyle>
          <a:p>
            <a:pPr defTabSz="814305"/>
            <a:r>
              <a:rPr lang="en-GB"/>
              <a:t>BRKSDN-2379</a:t>
            </a:r>
            <a:endParaRPr lang="en-GB" dirty="0"/>
          </a:p>
        </p:txBody>
      </p:sp>
    </p:spTree>
    <p:extLst>
      <p:ext uri="{BB962C8B-B14F-4D97-AF65-F5344CB8AC3E}">
        <p14:creationId xmlns:p14="http://schemas.microsoft.com/office/powerpoint/2010/main" val="64550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967396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22722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lumMod val="75000"/>
                </a:schemeClr>
              </a:solidFill>
            </a:endParaRPr>
          </a:p>
        </p:txBody>
      </p:sp>
    </p:spTree>
    <p:extLst>
      <p:ext uri="{BB962C8B-B14F-4D97-AF65-F5344CB8AC3E}">
        <p14:creationId xmlns:p14="http://schemas.microsoft.com/office/powerpoint/2010/main" val="221592414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2210929"/>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42662264"/>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76475221"/>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36806388"/>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7468646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676680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120138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575918267"/>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529389"/>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9034981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591995" y="260908"/>
            <a:ext cx="11021484" cy="579965"/>
          </a:xfrm>
        </p:spPr>
        <p:txBody>
          <a:bodyPr/>
          <a:lstStyle>
            <a:lvl1pPr>
              <a:defRPr lang="en-US" sz="3733"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592749" y="840874"/>
            <a:ext cx="11020332" cy="5462129"/>
          </a:xfrm>
          <a:prstGeom prst="rect">
            <a:avLst/>
          </a:prstGeom>
        </p:spPr>
        <p:txBody>
          <a:bodyPr/>
          <a:lstStyle>
            <a:lvl1pPr>
              <a:spcBef>
                <a:spcPts val="1433"/>
              </a:spcBef>
              <a:buClr>
                <a:schemeClr val="tx1"/>
              </a:buClr>
              <a:buSzPct val="80000"/>
              <a:defRPr sz="2667">
                <a:latin typeface="CiscoSansTT Light" panose="020B0503020201020303" pitchFamily="34" charset="0"/>
              </a:defRPr>
            </a:lvl1pPr>
            <a:lvl2pPr marL="455073" indent="-228594">
              <a:spcBef>
                <a:spcPts val="800"/>
              </a:spcBef>
              <a:buClr>
                <a:schemeClr val="tx1"/>
              </a:buClr>
              <a:buSzPct val="80000"/>
              <a:defRPr sz="2400">
                <a:latin typeface="CiscoSansTT Light" panose="020B0503020201020303" pitchFamily="34" charset="0"/>
              </a:defRPr>
            </a:lvl2pPr>
            <a:lvl3pPr marL="681550" indent="-226478">
              <a:spcBef>
                <a:spcPts val="800"/>
              </a:spcBef>
              <a:buClr>
                <a:schemeClr val="tx1"/>
              </a:buClr>
              <a:buSzPct val="80000"/>
              <a:defRPr sz="2133">
                <a:latin typeface="CiscoSansTT Light" panose="020B0503020201020303" pitchFamily="34" charset="0"/>
              </a:defRPr>
            </a:lvl3pPr>
            <a:lvl4pPr>
              <a:buClr>
                <a:schemeClr val="tx1"/>
              </a:buClr>
              <a:defRPr sz="2133">
                <a:latin typeface="CiscoSansTT Light" panose="020B0503020201020303" pitchFamily="34" charset="0"/>
              </a:defRPr>
            </a:lvl4pPr>
          </a:lstStyle>
          <a:p>
            <a:pPr lvl="0"/>
            <a:r>
              <a:rPr lang="en-US"/>
              <a:t>Click to edit Master text styles</a:t>
            </a:r>
          </a:p>
          <a:p>
            <a:pPr lvl="1"/>
            <a:r>
              <a:rPr lang="en-US"/>
              <a:t>Second level</a:t>
            </a:r>
          </a:p>
          <a:p>
            <a:pPr lvl="2"/>
            <a:r>
              <a:rPr lang="en-US"/>
              <a:t>Third level</a:t>
            </a:r>
          </a:p>
        </p:txBody>
      </p:sp>
      <p:sp>
        <p:nvSpPr>
          <p:cNvPr id="24" name="Rectangle 4">
            <a:extLst>
              <a:ext uri="{FF2B5EF4-FFF2-40B4-BE49-F238E27FC236}">
                <a16:creationId xmlns:a16="http://schemas.microsoft.com/office/drawing/2014/main" id="{AED59B0F-C472-469F-8983-6C5A6F04ED5F}"/>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25" name="TextBox 24">
            <a:extLst>
              <a:ext uri="{FF2B5EF4-FFF2-40B4-BE49-F238E27FC236}">
                <a16:creationId xmlns:a16="http://schemas.microsoft.com/office/drawing/2014/main" id="{B810A9CF-C747-2B40-A1E3-3B19743F3386}"/>
              </a:ext>
            </a:extLst>
          </p:cNvPr>
          <p:cNvSpPr txBox="1"/>
          <p:nvPr/>
        </p:nvSpPr>
        <p:spPr>
          <a:xfrm>
            <a:off x="5783255" y="6577313"/>
            <a:ext cx="625491" cy="256545"/>
          </a:xfrm>
          <a:prstGeom prst="rect">
            <a:avLst/>
          </a:prstGeom>
          <a:noFill/>
        </p:spPr>
        <p:txBody>
          <a:bodyPr wrap="none" rtlCol="0" anchor="b">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7"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40" name="Freeform 1">
            <a:extLst>
              <a:ext uri="{FF2B5EF4-FFF2-40B4-BE49-F238E27FC236}">
                <a16:creationId xmlns:a16="http://schemas.microsoft.com/office/drawing/2014/main" id="{55C743F1-7825-490A-9D55-CF909A54ADCA}"/>
              </a:ext>
            </a:extLst>
          </p:cNvPr>
          <p:cNvSpPr>
            <a:spLocks noChangeAspect="1" noChangeArrowheads="1"/>
          </p:cNvSpPr>
          <p:nvPr/>
        </p:nvSpPr>
        <p:spPr bwMode="auto">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0"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CiscoSansTT Light" panose="020B0503020201020303" pitchFamily="34" charset="0"/>
                <a:cs typeface="CiscoSansTT Light" panose="020B0503020201020303" pitchFamily="34" charset="0"/>
              </a:defRPr>
            </a:lvl1pPr>
          </a:lstStyle>
          <a:p>
            <a:pPr defTabSz="814305"/>
            <a:r>
              <a:rPr lang="en-US"/>
              <a:t>TECRST-2191</a:t>
            </a:r>
          </a:p>
        </p:txBody>
      </p:sp>
    </p:spTree>
    <p:extLst>
      <p:ext uri="{BB962C8B-B14F-4D97-AF65-F5344CB8AC3E}">
        <p14:creationId xmlns:p14="http://schemas.microsoft.com/office/powerpoint/2010/main" val="54973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lain 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Light" panose="020B0503020201020303" pitchFamily="34" charset="0"/>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8" name="Text Placeholder 40"/>
          <p:cNvSpPr>
            <a:spLocks noGrp="1"/>
          </p:cNvSpPr>
          <p:nvPr>
            <p:ph type="body" sz="quarter" idx="12" hasCustomPrompt="1"/>
          </p:nvPr>
        </p:nvSpPr>
        <p:spPr>
          <a:xfrm>
            <a:off x="625995" y="5606262"/>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Light" panose="020B0503020201020303"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n-lt"/>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Light" panose="020B0503020201020303" pitchFamily="34" charset="0"/>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4B7515-111C-DD4D-8DD3-B9A4EE6326D0}"/>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11806487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latin typeface="+mj-lt"/>
                <a:cs typeface="Arial" panose="020B0604020202020204" pitchFamily="34" charset="0"/>
              </a:defRPr>
            </a:lvl1pPr>
          </a:lstStyle>
          <a:p>
            <a:pPr lvl="0"/>
            <a:r>
              <a:rPr lang="en-US"/>
              <a:t>Click to edit Master text styles</a:t>
            </a:r>
          </a:p>
        </p:txBody>
      </p:sp>
      <p:sp>
        <p:nvSpPr>
          <p:cNvPr id="7" name="TextBox 6">
            <a:extLst>
              <a:ext uri="{FF2B5EF4-FFF2-40B4-BE49-F238E27FC236}">
                <a16:creationId xmlns:a16="http://schemas.microsoft.com/office/drawing/2014/main" id="{B9DA77CE-84E6-094F-9416-536ED93877D4}"/>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0927577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192000"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45549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Box 5">
            <a:extLst>
              <a:ext uri="{FF2B5EF4-FFF2-40B4-BE49-F238E27FC236}">
                <a16:creationId xmlns:a16="http://schemas.microsoft.com/office/drawing/2014/main" id="{A004CF76-6304-604A-8471-6A4D37DE7261}"/>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26647531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
        <p:nvSpPr>
          <p:cNvPr id="8" name="TextBox 7">
            <a:extLst>
              <a:ext uri="{FF2B5EF4-FFF2-40B4-BE49-F238E27FC236}">
                <a16:creationId xmlns:a16="http://schemas.microsoft.com/office/drawing/2014/main" id="{0B0D31AE-34A2-434C-822F-4B1BAF8BE43A}"/>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1119611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NAP Prime 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164405"/>
            <a:ext cx="11036459" cy="4956996"/>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Arial" panose="020B0604020202020204" pitchFamily="34" charset="0"/>
                <a:cs typeface="Arial" panose="020B0604020202020204" pitchFamily="34"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Arial" panose="020B0604020202020204" pitchFamily="34" charset="0"/>
                <a:cs typeface="Arial" panose="020B0604020202020204" pitchFamily="34" charset="0"/>
              </a:defRPr>
            </a:lvl2pPr>
            <a:lvl3pPr marL="914377" indent="-146047">
              <a:buClr>
                <a:schemeClr val="tx1"/>
              </a:buClr>
              <a:buSzPct val="80000"/>
              <a:buFont typeface="Arial"/>
              <a:buChar char="•"/>
              <a:defRPr sz="2133" b="0" i="0">
                <a:solidFill>
                  <a:schemeClr val="tx1"/>
                </a:solidFill>
                <a:latin typeface="+mn-lt"/>
                <a:ea typeface="Arial" panose="020B0604020202020204" pitchFamily="34" charset="0"/>
                <a:cs typeface="Arial" panose="020B0604020202020204" pitchFamily="34" charset="0"/>
              </a:defRPr>
            </a:lvl3pPr>
            <a:lvl4pPr marL="1214683" indent="-228548">
              <a:buClr>
                <a:schemeClr val="tx1"/>
              </a:buClr>
              <a:buSzPct val="80000"/>
              <a:buFont typeface="Arial"/>
              <a:buChar char="•"/>
              <a:defRPr sz="1867" b="0" i="0">
                <a:solidFill>
                  <a:schemeClr val="tx1"/>
                </a:solidFill>
                <a:latin typeface="+mn-lt"/>
                <a:ea typeface="Arial" panose="020B0604020202020204" pitchFamily="34" charset="0"/>
                <a:cs typeface="Arial" panose="020B0604020202020204" pitchFamily="34" charset="0"/>
              </a:defRPr>
            </a:lvl4pPr>
            <a:lvl5pPr marL="1443231" indent="-224314">
              <a:buClr>
                <a:schemeClr val="tx1"/>
              </a:buClr>
              <a:buSzPct val="80000"/>
              <a:buFont typeface="Arial"/>
              <a:buChar char="•"/>
              <a:defRPr sz="1600" b="0" i="0">
                <a:solidFill>
                  <a:schemeClr val="tx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1879116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52720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NAP 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2533043289"/>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NAP Prime Storytelling Slide">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928037"/>
            <a:ext cx="5181600" cy="3790619"/>
          </a:xfrm>
          <a:prstGeom prst="rect">
            <a:avLst/>
          </a:prstGeom>
        </p:spPr>
        <p:txBody>
          <a:bodyPr lIns="0" tIns="45710" rIns="0" bIns="45710" anchor="ctr" anchorCtr="0">
            <a:noAutofit/>
          </a:bodyPr>
          <a:lstStyle>
            <a:lvl1pPr marL="232828" indent="-156629" algn="l">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gn="l">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lgn="l">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lgn="l">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lgn="l">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chor="ctr" anchorCtr="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hasCustomPrompt="1"/>
          </p:nvPr>
        </p:nvSpPr>
        <p:spPr bwMode="auto">
          <a:xfrm>
            <a:off x="711199" y="688705"/>
            <a:ext cx="5181600"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latin typeface="+mn-lt"/>
                <a:cs typeface="Arial" panose="020B0604020202020204" pitchFamily="34" charset="0"/>
              </a:defRPr>
            </a:lvl1pPr>
          </a:lstStyle>
          <a:p>
            <a:pPr lvl="0"/>
            <a:r>
              <a:rPr lang="en-US" dirty="0"/>
              <a:t>Master title style</a:t>
            </a:r>
            <a:endParaRPr lang="en-GB" dirty="0"/>
          </a:p>
        </p:txBody>
      </p:sp>
      <p:cxnSp>
        <p:nvCxnSpPr>
          <p:cNvPr id="6" name="Straight Connector 5"/>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09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nap 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124921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42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164405"/>
            <a:ext cx="10820400" cy="4177617"/>
          </a:xfrm>
          <a:prstGeom prst="rect">
            <a:avLst/>
          </a:prstGeom>
        </p:spPr>
        <p:txBody>
          <a:bodyPr lIns="91420" tIns="45710" rIns="91420" bIns="45710">
            <a:noAutofit/>
          </a:bodyPr>
          <a:lstStyle>
            <a:lvl1pPr marL="0" indent="0" algn="ctr">
              <a:buNone/>
              <a:defRPr sz="2667" baseline="0">
                <a:solidFill>
                  <a:schemeClr val="tx1"/>
                </a:solidFill>
                <a:latin typeface="Arial" panose="020B0604020202020204" pitchFamily="34" charset="0"/>
                <a:cs typeface="Arial" panose="020B0604020202020204" pitchFamily="34" charset="0"/>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36820423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NAP Prime Agenda Slide">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4267" b="0" kern="1200" spc="0" baseline="0" dirty="0">
                <a:solidFill>
                  <a:schemeClr val="bg1"/>
                </a:solidFill>
                <a:latin typeface="+mj-lt"/>
                <a:ea typeface="+mj-ea"/>
                <a:cs typeface="Arial" panose="020B0604020202020204" pitchFamily="34" charset="0"/>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cs typeface="Arial" panose="020B0604020202020204" pitchFamily="34" charset="0"/>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452000386"/>
      </p:ext>
    </p:extLst>
  </p:cSld>
  <p:clrMapOvr>
    <a:masterClrMapping/>
  </p:clrMapOvr>
  <p:transition spd="slow">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156997"/>
            <a:ext cx="10820400" cy="4189705"/>
          </a:xfrm>
          <a:prstGeom prst="rect">
            <a:avLst/>
          </a:prstGeom>
        </p:spPr>
        <p:txBody>
          <a:bodyPr vert="horz" lIns="91420" tIns="45710" rIns="91420" bIns="45710">
            <a:noAutofit/>
          </a:bodyPr>
          <a:lstStyle>
            <a:lvl1pPr marL="0" indent="0" algn="ctr">
              <a:buNone/>
              <a:defRPr sz="2667" b="0" i="0">
                <a:solidFill>
                  <a:schemeClr val="tx1"/>
                </a:solidFill>
                <a:latin typeface="Arial" panose="020B0604020202020204" pitchFamily="34" charset="0"/>
                <a:cs typeface="Arial" panose="020B0604020202020204" pitchFamily="34" charset="0"/>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6657882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194319"/>
            <a:ext cx="11040076" cy="4701327"/>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4"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55510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Arial" panose="020B0604020202020204" pitchFamily="34" charset="0"/>
                <a:cs typeface="Arial" panose="020B0604020202020204" pitchFamily="34"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Arial" panose="020B0604020202020204" pitchFamily="34" charset="0"/>
                <a:cs typeface="Arial" panose="020B0604020202020204" pitchFamily="34" charset="0"/>
              </a:defRPr>
            </a:lvl2pPr>
            <a:lvl3pPr marL="537620" indent="-152396">
              <a:buClr>
                <a:schemeClr val="tx2"/>
              </a:buClr>
              <a:buSzPct val="60000"/>
              <a:buFont typeface="Arial"/>
              <a:buChar char="•"/>
              <a:defRPr sz="2133" b="0" i="0">
                <a:solidFill>
                  <a:schemeClr val="bg1"/>
                </a:solidFill>
                <a:latin typeface="+mn-lt"/>
                <a:ea typeface="Arial" panose="020B0604020202020204" pitchFamily="34" charset="0"/>
                <a:cs typeface="Arial" panose="020B0604020202020204" pitchFamily="34" charset="0"/>
              </a:defRPr>
            </a:lvl3pPr>
            <a:lvl4pPr marL="690016" indent="-152396">
              <a:buClr>
                <a:schemeClr val="tx2"/>
              </a:buClr>
              <a:buSzPct val="60000"/>
              <a:buFont typeface="Arial"/>
              <a:buChar char="•"/>
              <a:defRPr sz="1867" b="0" i="0">
                <a:solidFill>
                  <a:schemeClr val="bg1"/>
                </a:solidFill>
                <a:latin typeface="+mn-lt"/>
                <a:ea typeface="Arial" panose="020B0604020202020204" pitchFamily="34" charset="0"/>
                <a:cs typeface="Arial" panose="020B0604020202020204" pitchFamily="34" charset="0"/>
              </a:defRPr>
            </a:lvl4pPr>
            <a:lvl5pPr marL="842412" indent="-152396">
              <a:buClr>
                <a:schemeClr val="tx2"/>
              </a:buClr>
              <a:buSzPct val="60000"/>
              <a:buFont typeface="Arial"/>
              <a:buChar char="•"/>
              <a:defRPr sz="1600" b="0" i="0">
                <a:solidFill>
                  <a:schemeClr val="bg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latin typeface="+mj-lt"/>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950776706"/>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5217" y="2889504"/>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atin typeface="+mn-lt"/>
                <a:cs typeface="Arial" panose="020B0604020202020204" pitchFamily="34" charset="0"/>
              </a:defRPr>
            </a:lvl1pPr>
            <a:lvl2pPr marL="461422" indent="-228594">
              <a:lnSpc>
                <a:spcPct val="100000"/>
              </a:lnSpc>
              <a:buClr>
                <a:schemeClr val="tx1"/>
              </a:buClr>
              <a:buSzPct val="60000"/>
              <a:buFont typeface="Arial" panose="020B0604020202020204" pitchFamily="34" charset="0"/>
              <a:buChar char="•"/>
              <a:defRPr sz="2933">
                <a:latin typeface="+mn-lt"/>
                <a:cs typeface="Arial" panose="020B0604020202020204" pitchFamily="34" charset="0"/>
              </a:defRPr>
            </a:lvl2pPr>
            <a:lvl3pPr marL="609585" indent="-156629">
              <a:lnSpc>
                <a:spcPct val="100000"/>
              </a:lnSpc>
              <a:buClr>
                <a:schemeClr val="tx1"/>
              </a:buClr>
              <a:buSzPct val="60000"/>
              <a:buFont typeface="Arial" panose="020B0604020202020204" pitchFamily="34" charset="0"/>
              <a:buChar char="•"/>
              <a:defRPr sz="2667">
                <a:latin typeface="+mn-lt"/>
                <a:cs typeface="Arial" panose="020B0604020202020204" pitchFamily="34" charset="0"/>
              </a:defRPr>
            </a:lvl3pPr>
            <a:lvl4pPr marL="766214" indent="-156629">
              <a:lnSpc>
                <a:spcPct val="100000"/>
              </a:lnSpc>
              <a:buClr>
                <a:schemeClr val="tx1"/>
              </a:buClr>
              <a:buSzPct val="60000"/>
              <a:buFont typeface="Arial" panose="020B0604020202020204" pitchFamily="34" charset="0"/>
              <a:buChar char="•"/>
              <a:tabLst/>
              <a:defRPr sz="2400">
                <a:latin typeface="+mn-lt"/>
                <a:cs typeface="Arial" panose="020B0604020202020204" pitchFamily="34" charset="0"/>
              </a:defRPr>
            </a:lvl4pPr>
            <a:lvl5pPr marL="992693" indent="-150280">
              <a:lnSpc>
                <a:spcPct val="100000"/>
              </a:lnSpc>
              <a:buClr>
                <a:schemeClr val="tx1"/>
              </a:buClr>
              <a:buSzPct val="60000"/>
              <a:buFont typeface="Arial" panose="020B0604020202020204" pitchFamily="34" charset="0"/>
              <a:buChar char="•"/>
              <a:defRPr sz="2400">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26028664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22919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95589"/>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Arial" panose="020B0604020202020204" pitchFamily="34" charset="0"/>
              </a:defRPr>
            </a:lvl1pPr>
            <a:lvl2pPr marL="304792" indent="-152396">
              <a:buClr>
                <a:schemeClr val="tx2"/>
              </a:buClr>
              <a:buSzPct val="60000"/>
              <a:defRPr sz="2667">
                <a:solidFill>
                  <a:schemeClr val="bg1"/>
                </a:solidFill>
                <a:latin typeface="+mn-lt"/>
                <a:cs typeface="Arial" panose="020B0604020202020204" pitchFamily="34" charset="0"/>
              </a:defRPr>
            </a:lvl2pPr>
            <a:lvl3pPr marL="457189" indent="-152396">
              <a:buClr>
                <a:schemeClr val="tx2"/>
              </a:buClr>
              <a:buSzPct val="60000"/>
              <a:defRPr sz="2400">
                <a:solidFill>
                  <a:schemeClr val="bg1"/>
                </a:solidFill>
                <a:latin typeface="+mn-lt"/>
                <a:cs typeface="Arial" panose="020B0604020202020204" pitchFamily="34" charset="0"/>
              </a:defRPr>
            </a:lvl3pPr>
            <a:lvl4pPr marL="609585" indent="-165096">
              <a:buClr>
                <a:schemeClr val="tx2"/>
              </a:buClr>
              <a:buSzPct val="60000"/>
              <a:defRPr sz="2133">
                <a:solidFill>
                  <a:schemeClr val="bg1"/>
                </a:solidFill>
                <a:latin typeface="+mn-lt"/>
                <a:cs typeface="Arial" panose="020B0604020202020204" pitchFamily="34" charset="0"/>
              </a:defRPr>
            </a:lvl4pPr>
            <a:lvl5pPr marL="766214" indent="-156629">
              <a:buClr>
                <a:schemeClr val="tx2"/>
              </a:buClr>
              <a:buSzPct val="60000"/>
              <a:defRPr sz="2133">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1513125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with 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nchor="ctr" anchorCtr="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hasCustomPrompt="1"/>
          </p:nvPr>
        </p:nvSpPr>
        <p:spPr>
          <a:xfrm>
            <a:off x="583689" y="2213123"/>
            <a:ext cx="5078396" cy="3908277"/>
          </a:xfrm>
          <a:prstGeom prst="rect">
            <a:avLst/>
          </a:prstGeom>
        </p:spPr>
        <p:txBody>
          <a:bodyPr/>
          <a:lstStyle>
            <a:lvl1pPr marL="0" indent="0">
              <a:buClr>
                <a:schemeClr val="tx2"/>
              </a:buClr>
              <a:buSzPct val="60000"/>
              <a:buNone/>
              <a:defRPr lang="en-US" sz="3200" kern="1200" dirty="0" smtClean="0">
                <a:solidFill>
                  <a:schemeClr val="bg1"/>
                </a:solidFill>
                <a:latin typeface="+mn-lt"/>
                <a:ea typeface="ＭＳ Ｐゴシック" charset="0"/>
                <a:cs typeface="Arial" panose="020B0604020202020204" pitchFamily="34" charset="0"/>
              </a:defRPr>
            </a:lvl1pPr>
            <a:lvl2pPr marL="152396" indent="0">
              <a:buClr>
                <a:schemeClr val="tx2"/>
              </a:buClr>
              <a:buSzPct val="60000"/>
              <a:buNone/>
              <a:defRPr sz="3200">
                <a:solidFill>
                  <a:schemeClr val="bg1"/>
                </a:solidFill>
                <a:latin typeface="Arial" panose="020B0604020202020204" pitchFamily="34" charset="0"/>
                <a:cs typeface="Arial" panose="020B0604020202020204" pitchFamily="34" charset="0"/>
              </a:defRPr>
            </a:lvl2pPr>
            <a:lvl3pPr marL="304792" indent="0">
              <a:buClr>
                <a:schemeClr val="tx2"/>
              </a:buClr>
              <a:buSzPct val="60000"/>
              <a:buNone/>
              <a:defRPr sz="3200">
                <a:solidFill>
                  <a:schemeClr val="bg1"/>
                </a:solidFill>
                <a:latin typeface="Arial" panose="020B0604020202020204" pitchFamily="34" charset="0"/>
                <a:cs typeface="Arial" panose="020B0604020202020204" pitchFamily="34" charset="0"/>
              </a:defRPr>
            </a:lvl3pPr>
            <a:lvl4pPr marL="444489" indent="0">
              <a:buClr>
                <a:schemeClr val="tx2"/>
              </a:buClr>
              <a:buSzPct val="60000"/>
              <a:buNone/>
              <a:defRPr sz="3200">
                <a:solidFill>
                  <a:schemeClr val="bg1"/>
                </a:solidFill>
                <a:latin typeface="Arial" panose="020B0604020202020204" pitchFamily="34" charset="0"/>
                <a:cs typeface="Arial" panose="020B0604020202020204" pitchFamily="34" charset="0"/>
              </a:defRPr>
            </a:lvl4pPr>
            <a:lvl5pPr marL="609585" indent="0">
              <a:buClr>
                <a:schemeClr val="tx2"/>
              </a:buClr>
              <a:buSzPct val="60000"/>
              <a:buNone/>
              <a:defRPr sz="32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0"/>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97319163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atin typeface="+mn-lt"/>
                <a:cs typeface="Arial" panose="020B0604020202020204" pitchFamily="34" charset="0"/>
              </a:defRPr>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03776886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05963925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0664904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74166995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392150809"/>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09347" y="2904372"/>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235675086"/>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898" y="6212442"/>
            <a:ext cx="1796292" cy="568961"/>
          </a:xfrm>
          <a:prstGeom prst="rect">
            <a:avLst/>
          </a:prstGeom>
        </p:spPr>
      </p:pic>
    </p:spTree>
    <p:extLst>
      <p:ext uri="{BB962C8B-B14F-4D97-AF65-F5344CB8AC3E}">
        <p14:creationId xmlns:p14="http://schemas.microsoft.com/office/powerpoint/2010/main" val="263784375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9001902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1.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8" Type="http://schemas.openxmlformats.org/officeDocument/2006/relationships/slideLayout" Target="../slideLayouts/slideLayout35.xml"/><Relationship Id="rId3"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2236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Public</a:t>
            </a:r>
          </a:p>
        </p:txBody>
      </p:sp>
      <p:pic>
        <p:nvPicPr>
          <p:cNvPr id="3" name="Picture 2">
            <a:extLst>
              <a:ext uri="{FF2B5EF4-FFF2-40B4-BE49-F238E27FC236}">
                <a16:creationId xmlns:a16="http://schemas.microsoft.com/office/drawing/2014/main" id="{82FD48B3-1FCE-B649-AC6C-CD1C21D5B8E5}"/>
              </a:ext>
            </a:extLst>
          </p:cNvPr>
          <p:cNvPicPr>
            <a:picLocks noChangeAspect="1"/>
          </p:cNvPicPr>
          <p:nvPr/>
        </p:nvPicPr>
        <p:blipFill>
          <a:blip r:embed="rId37" cstate="screen">
            <a:lum bright="70000" contrast="-70000"/>
            <a:extLst>
              <a:ext uri="{28A0092B-C50C-407E-A947-70E740481C1C}">
                <a14:useLocalDpi xmlns:a14="http://schemas.microsoft.com/office/drawing/2010/main"/>
              </a:ext>
            </a:extLst>
          </a:blip>
          <a:stretch>
            <a:fillRect/>
          </a:stretch>
        </p:blipFill>
        <p:spPr>
          <a:xfrm>
            <a:off x="10829779" y="6322205"/>
            <a:ext cx="881226" cy="272544"/>
          </a:xfrm>
          <a:prstGeom prst="rect">
            <a:avLst/>
          </a:prstGeom>
        </p:spPr>
      </p:pic>
    </p:spTree>
    <p:extLst>
      <p:ext uri="{BB962C8B-B14F-4D97-AF65-F5344CB8AC3E}">
        <p14:creationId xmlns:p14="http://schemas.microsoft.com/office/powerpoint/2010/main" val="1403481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67"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575777"/>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Confidential</a:t>
            </a:r>
          </a:p>
        </p:txBody>
      </p:sp>
    </p:spTree>
    <p:extLst>
      <p:ext uri="{BB962C8B-B14F-4D97-AF65-F5344CB8AC3E}">
        <p14:creationId xmlns:p14="http://schemas.microsoft.com/office/powerpoint/2010/main" val="425730089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guide id="8" orient="horz" pos="1620">
          <p15:clr>
            <a:srgbClr val="F26B43"/>
          </p15:clr>
        </p15:guide>
        <p15:guide id="9" pos="2880">
          <p15:clr>
            <a:srgbClr val="F26B43"/>
          </p15:clr>
        </p15:guide>
        <p15:guide id="10" pos="288">
          <p15:clr>
            <a:srgbClr val="F26B43"/>
          </p15:clr>
        </p15:guide>
        <p15:guide id="11" pos="5496">
          <p15:clr>
            <a:srgbClr val="F26B43"/>
          </p15:clr>
        </p15:guide>
        <p15:guide id="12" orient="horz" pos="5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
        <p:nvSpPr>
          <p:cNvPr id="5" name="TextBox 4">
            <a:extLst>
              <a:ext uri="{FF2B5EF4-FFF2-40B4-BE49-F238E27FC236}">
                <a16:creationId xmlns:a16="http://schemas.microsoft.com/office/drawing/2014/main" id="{4C417EB4-14CA-8449-B21E-E6C132C92492}"/>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01373064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Lst>
  <p:txStyles>
    <p:titleStyle>
      <a:lvl1pPr algn="l" defTabSz="912261" rtl="0" eaLnBrk="1" fontAlgn="base" hangingPunct="1">
        <a:lnSpc>
          <a:spcPct val="80000"/>
        </a:lnSpc>
        <a:spcBef>
          <a:spcPct val="0"/>
        </a:spcBef>
        <a:spcAft>
          <a:spcPct val="0"/>
        </a:spcAft>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24.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hyperlink" Target="https://www.gnu.org/software/bash/"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28.tiff"/><Relationship Id="rId5" Type="http://schemas.openxmlformats.org/officeDocument/2006/relationships/hyperlink" Target="https://docs.microsoft.com/en-us/powershell/" TargetMode="External"/><Relationship Id="rId4" Type="http://schemas.openxmlformats.org/officeDocument/2006/relationships/hyperlink" Target="https://docs.microsoft.com/en-us/windows-server/administration/windows-commands/cm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62.xml"/><Relationship Id="rId5" Type="http://schemas.openxmlformats.org/officeDocument/2006/relationships/image" Target="../media/image32.tif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36.tiff"/><Relationship Id="rId5" Type="http://schemas.openxmlformats.org/officeDocument/2006/relationships/image" Target="../media/image35.emf"/><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38.tiff"/></Relationships>
</file>

<file path=ppt/slides/_rels/slide28.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7.tiff"/><Relationship Id="rId7" Type="http://schemas.openxmlformats.org/officeDocument/2006/relationships/image" Target="../media/image31.emf"/><Relationship Id="rId12"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0.emf"/><Relationship Id="rId11" Type="http://schemas.openxmlformats.org/officeDocument/2006/relationships/image" Target="../media/image41.emf"/><Relationship Id="rId5" Type="http://schemas.openxmlformats.org/officeDocument/2006/relationships/image" Target="../media/image39.emf"/><Relationship Id="rId10" Type="http://schemas.openxmlformats.org/officeDocument/2006/relationships/image" Target="../media/image36.tiff"/><Relationship Id="rId4" Type="http://schemas.openxmlformats.org/officeDocument/2006/relationships/image" Target="../media/image28.tiff"/><Relationship Id="rId9"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cisco.com/learning/modules/dev-setup" TargetMode="External"/><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hyperlink" Target="https://www.learnpython.org/" TargetMode="External"/><Relationship Id="rId2" Type="http://schemas.openxmlformats.org/officeDocument/2006/relationships/hyperlink" Target="https://developer.cisco.com/video/net-prog-basics/" TargetMode="Externa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FAD8C31-63DA-7748-9452-094F4A7E4147}"/>
              </a:ext>
            </a:extLst>
          </p:cNvPr>
          <p:cNvSpPr>
            <a:spLocks noGrp="1"/>
          </p:cNvSpPr>
          <p:nvPr>
            <p:ph type="subTitle" idx="1"/>
          </p:nvPr>
        </p:nvSpPr>
        <p:spPr/>
        <p:txBody>
          <a:bodyPr/>
          <a:lstStyle/>
          <a:p>
            <a:endParaRPr lang="en-CN" dirty="0"/>
          </a:p>
        </p:txBody>
      </p:sp>
      <p:sp>
        <p:nvSpPr>
          <p:cNvPr id="3" name="Text Placeholder 2">
            <a:extLst>
              <a:ext uri="{FF2B5EF4-FFF2-40B4-BE49-F238E27FC236}">
                <a16:creationId xmlns:a16="http://schemas.microsoft.com/office/drawing/2014/main" id="{42A236F9-5B58-6243-B1C9-F5E70C369E2F}"/>
              </a:ext>
            </a:extLst>
          </p:cNvPr>
          <p:cNvSpPr>
            <a:spLocks noGrp="1"/>
          </p:cNvSpPr>
          <p:nvPr>
            <p:ph type="body" sz="quarter" idx="11"/>
          </p:nvPr>
        </p:nvSpPr>
        <p:spPr/>
        <p:txBody>
          <a:bodyPr/>
          <a:lstStyle/>
          <a:p>
            <a:endParaRPr lang="en-CN"/>
          </a:p>
        </p:txBody>
      </p:sp>
      <p:sp>
        <p:nvSpPr>
          <p:cNvPr id="4" name="Text Placeholder 3">
            <a:extLst>
              <a:ext uri="{FF2B5EF4-FFF2-40B4-BE49-F238E27FC236}">
                <a16:creationId xmlns:a16="http://schemas.microsoft.com/office/drawing/2014/main" id="{51397A6E-1AB3-6143-A3EB-5351D6193E1E}"/>
              </a:ext>
            </a:extLst>
          </p:cNvPr>
          <p:cNvSpPr>
            <a:spLocks noGrp="1"/>
          </p:cNvSpPr>
          <p:nvPr>
            <p:ph type="body" sz="quarter" idx="12"/>
          </p:nvPr>
        </p:nvSpPr>
        <p:spPr/>
        <p:txBody>
          <a:bodyPr/>
          <a:lstStyle/>
          <a:p>
            <a:endParaRPr lang="en-CN" dirty="0"/>
          </a:p>
        </p:txBody>
      </p:sp>
      <p:sp>
        <p:nvSpPr>
          <p:cNvPr id="5" name="Text Placeholder 4">
            <a:extLst>
              <a:ext uri="{FF2B5EF4-FFF2-40B4-BE49-F238E27FC236}">
                <a16:creationId xmlns:a16="http://schemas.microsoft.com/office/drawing/2014/main" id="{690C8D39-1DA4-1A4F-96EE-E5E97F0772CC}"/>
              </a:ext>
            </a:extLst>
          </p:cNvPr>
          <p:cNvSpPr>
            <a:spLocks noGrp="1"/>
          </p:cNvSpPr>
          <p:nvPr>
            <p:ph type="body" sz="quarter" idx="13"/>
          </p:nvPr>
        </p:nvSpPr>
        <p:spPr/>
        <p:txBody>
          <a:bodyPr/>
          <a:lstStyle/>
          <a:p>
            <a:r>
              <a:rPr lang="en-US" altLang="zh-CN" dirty="0"/>
              <a:t>1</a:t>
            </a:r>
            <a:r>
              <a:rPr lang="zh-CN" altLang="en-US" dirty="0"/>
              <a:t> </a:t>
            </a:r>
            <a:r>
              <a:rPr lang="en-US" altLang="zh-CN" dirty="0"/>
              <a:t>–</a:t>
            </a:r>
            <a:r>
              <a:rPr lang="zh-CN" altLang="en-US" dirty="0"/>
              <a:t> </a:t>
            </a:r>
            <a:r>
              <a:rPr lang="en-US" altLang="zh-CN" dirty="0" err="1"/>
              <a:t>DevNet</a:t>
            </a:r>
            <a:r>
              <a:rPr lang="zh-CN" altLang="en-US" dirty="0"/>
              <a:t> </a:t>
            </a:r>
            <a:r>
              <a:rPr lang="en-US" altLang="zh-CN" dirty="0"/>
              <a:t>Intro,</a:t>
            </a:r>
            <a:r>
              <a:rPr lang="zh-CN" altLang="en-US" dirty="0"/>
              <a:t> </a:t>
            </a:r>
            <a:r>
              <a:rPr lang="en-US" altLang="zh-CN" dirty="0"/>
              <a:t>Environment</a:t>
            </a:r>
            <a:r>
              <a:rPr lang="zh-CN" altLang="en-US" dirty="0"/>
              <a:t> </a:t>
            </a:r>
            <a:r>
              <a:rPr lang="en-US" altLang="zh-CN" dirty="0"/>
              <a:t>Setup</a:t>
            </a:r>
            <a:endParaRPr lang="en-CN" dirty="0"/>
          </a:p>
        </p:txBody>
      </p:sp>
      <p:sp>
        <p:nvSpPr>
          <p:cNvPr id="6" name="Title 5">
            <a:extLst>
              <a:ext uri="{FF2B5EF4-FFF2-40B4-BE49-F238E27FC236}">
                <a16:creationId xmlns:a16="http://schemas.microsoft.com/office/drawing/2014/main" id="{BB6D2400-87FB-3B4D-861A-B277F028C9D3}"/>
              </a:ext>
            </a:extLst>
          </p:cNvPr>
          <p:cNvSpPr>
            <a:spLocks noGrp="1"/>
          </p:cNvSpPr>
          <p:nvPr>
            <p:ph type="ctrTitle"/>
          </p:nvPr>
        </p:nvSpPr>
        <p:spPr/>
        <p:txBody>
          <a:bodyPr/>
          <a:lstStyle/>
          <a:p>
            <a:r>
              <a:rPr lang="en-CN" dirty="0"/>
              <a:t>Dev</a:t>
            </a:r>
            <a:r>
              <a:rPr lang="en-US" altLang="zh-CN" dirty="0"/>
              <a:t>Ne</a:t>
            </a:r>
            <a:r>
              <a:rPr lang="en-CN" dirty="0"/>
              <a:t>t</a:t>
            </a:r>
            <a:r>
              <a:rPr lang="zh-CN" altLang="en-US" dirty="0"/>
              <a:t> </a:t>
            </a:r>
            <a:r>
              <a:rPr lang="en-US" altLang="zh-CN" dirty="0"/>
              <a:t>Learning</a:t>
            </a:r>
            <a:r>
              <a:rPr lang="zh-CN" altLang="en-US" dirty="0"/>
              <a:t> </a:t>
            </a:r>
            <a:r>
              <a:rPr lang="en-US" altLang="zh-CN" dirty="0"/>
              <a:t>Forum</a:t>
            </a:r>
            <a:endParaRPr lang="en-CN" dirty="0"/>
          </a:p>
        </p:txBody>
      </p:sp>
    </p:spTree>
    <p:extLst>
      <p:ext uri="{BB962C8B-B14F-4D97-AF65-F5344CB8AC3E}">
        <p14:creationId xmlns:p14="http://schemas.microsoft.com/office/powerpoint/2010/main" val="21938315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37389" y="1513278"/>
            <a:ext cx="2231873" cy="3614534"/>
            <a:chOff x="797170" y="1054276"/>
            <a:chExt cx="1673905" cy="2710900"/>
          </a:xfrm>
        </p:grpSpPr>
        <p:sp>
          <p:nvSpPr>
            <p:cNvPr id="103" name="Rectangle 102"/>
            <p:cNvSpPr/>
            <p:nvPr/>
          </p:nvSpPr>
          <p:spPr>
            <a:xfrm>
              <a:off x="817080" y="1054276"/>
              <a:ext cx="1634084" cy="2707863"/>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 name="Rectangle 7"/>
            <p:cNvSpPr/>
            <p:nvPr/>
          </p:nvSpPr>
          <p:spPr>
            <a:xfrm>
              <a:off x="817080"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27" name="Group 26"/>
            <p:cNvGrpSpPr/>
            <p:nvPr/>
          </p:nvGrpSpPr>
          <p:grpSpPr>
            <a:xfrm>
              <a:off x="1030338" y="1747437"/>
              <a:ext cx="1191538" cy="1194060"/>
              <a:chOff x="1037507" y="736218"/>
              <a:chExt cx="1356000" cy="1356000"/>
            </a:xfrm>
          </p:grpSpPr>
          <p:sp>
            <p:nvSpPr>
              <p:cNvPr id="28" name="Oval 27"/>
              <p:cNvSpPr/>
              <p:nvPr/>
            </p:nvSpPr>
            <p:spPr bwMode="auto">
              <a:xfrm>
                <a:off x="1144447" y="844311"/>
                <a:ext cx="1144358" cy="1144358"/>
              </a:xfrm>
              <a:prstGeom prst="ellipse">
                <a:avLst/>
              </a:prstGeom>
              <a:gradFill>
                <a:gsLst>
                  <a:gs pos="0">
                    <a:schemeClr val="accent1">
                      <a:lumMod val="75000"/>
                    </a:schemeClr>
                  </a:gs>
                  <a:gs pos="80000">
                    <a:schemeClr val="accent1"/>
                  </a:gs>
                  <a:gs pos="100000">
                    <a:schemeClr val="accent1"/>
                  </a:gs>
                </a:gsLst>
              </a:gra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29" name="Group 28"/>
              <p:cNvGrpSpPr/>
              <p:nvPr/>
            </p:nvGrpSpPr>
            <p:grpSpPr>
              <a:xfrm>
                <a:off x="1523211" y="1080876"/>
                <a:ext cx="386831" cy="645052"/>
                <a:chOff x="1525404" y="2740812"/>
                <a:chExt cx="386831" cy="645052"/>
              </a:xfrm>
              <a:solidFill>
                <a:srgbClr val="FFFFFF"/>
              </a:solidFill>
            </p:grpSpPr>
            <p:sp>
              <p:nvSpPr>
                <p:cNvPr id="31" name="Freeform 105"/>
                <p:cNvSpPr>
                  <a:spLocks/>
                </p:cNvSpPr>
                <p:nvPr/>
              </p:nvSpPr>
              <p:spPr bwMode="auto">
                <a:xfrm>
                  <a:off x="1645192" y="2740812"/>
                  <a:ext cx="147254" cy="232209"/>
                </a:xfrm>
                <a:custGeom>
                  <a:avLst/>
                  <a:gdLst>
                    <a:gd name="T0" fmla="*/ 155 w 309"/>
                    <a:gd name="T1" fmla="*/ 484 h 484"/>
                    <a:gd name="T2" fmla="*/ 301 w 309"/>
                    <a:gd name="T3" fmla="*/ 272 h 484"/>
                    <a:gd name="T4" fmla="*/ 290 w 309"/>
                    <a:gd name="T5" fmla="*/ 250 h 484"/>
                    <a:gd name="T6" fmla="*/ 188 w 309"/>
                    <a:gd name="T7" fmla="*/ 250 h 484"/>
                    <a:gd name="T8" fmla="*/ 188 w 309"/>
                    <a:gd name="T9" fmla="*/ 34 h 484"/>
                    <a:gd name="T10" fmla="*/ 155 w 309"/>
                    <a:gd name="T11" fmla="*/ 0 h 484"/>
                    <a:gd name="T12" fmla="*/ 121 w 309"/>
                    <a:gd name="T13" fmla="*/ 34 h 484"/>
                    <a:gd name="T14" fmla="*/ 121 w 309"/>
                    <a:gd name="T15" fmla="*/ 250 h 484"/>
                    <a:gd name="T16" fmla="*/ 20 w 309"/>
                    <a:gd name="T17" fmla="*/ 250 h 484"/>
                    <a:gd name="T18" fmla="*/ 9 w 309"/>
                    <a:gd name="T19" fmla="*/ 272 h 484"/>
                    <a:gd name="T20" fmla="*/ 155 w 309"/>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484">
                      <a:moveTo>
                        <a:pt x="155" y="484"/>
                      </a:moveTo>
                      <a:lnTo>
                        <a:pt x="301" y="272"/>
                      </a:lnTo>
                      <a:cubicBezTo>
                        <a:pt x="309" y="260"/>
                        <a:pt x="304" y="250"/>
                        <a:pt x="290" y="250"/>
                      </a:cubicBezTo>
                      <a:lnTo>
                        <a:pt x="188" y="250"/>
                      </a:lnTo>
                      <a:lnTo>
                        <a:pt x="188" y="34"/>
                      </a:lnTo>
                      <a:cubicBezTo>
                        <a:pt x="188" y="15"/>
                        <a:pt x="173" y="0"/>
                        <a:pt x="155" y="0"/>
                      </a:cubicBezTo>
                      <a:cubicBezTo>
                        <a:pt x="136" y="0"/>
                        <a:pt x="121" y="15"/>
                        <a:pt x="121" y="34"/>
                      </a:cubicBezTo>
                      <a:lnTo>
                        <a:pt x="121" y="250"/>
                      </a:lnTo>
                      <a:lnTo>
                        <a:pt x="20" y="250"/>
                      </a:lnTo>
                      <a:cubicBezTo>
                        <a:pt x="5" y="250"/>
                        <a:pt x="0" y="260"/>
                        <a:pt x="9" y="272"/>
                      </a:cubicBezTo>
                      <a:lnTo>
                        <a:pt x="155" y="4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36" name="Freeform 39"/>
                <p:cNvSpPr>
                  <a:spLocks/>
                </p:cNvSpPr>
                <p:nvPr/>
              </p:nvSpPr>
              <p:spPr bwMode="auto">
                <a:xfrm>
                  <a:off x="1525404" y="2999033"/>
                  <a:ext cx="386831" cy="386831"/>
                </a:xfrm>
                <a:custGeom>
                  <a:avLst/>
                  <a:gdLst>
                    <a:gd name="T0" fmla="*/ 710 w 733"/>
                    <a:gd name="T1" fmla="*/ 596 h 734"/>
                    <a:gd name="T2" fmla="*/ 698 w 733"/>
                    <a:gd name="T3" fmla="*/ 578 h 734"/>
                    <a:gd name="T4" fmla="*/ 486 w 733"/>
                    <a:gd name="T5" fmla="*/ 455 h 734"/>
                    <a:gd name="T6" fmla="*/ 471 w 733"/>
                    <a:gd name="T7" fmla="*/ 437 h 734"/>
                    <a:gd name="T8" fmla="*/ 446 w 733"/>
                    <a:gd name="T9" fmla="*/ 382 h 734"/>
                    <a:gd name="T10" fmla="*/ 504 w 733"/>
                    <a:gd name="T11" fmla="*/ 230 h 734"/>
                    <a:gd name="T12" fmla="*/ 504 w 733"/>
                    <a:gd name="T13" fmla="*/ 138 h 734"/>
                    <a:gd name="T14" fmla="*/ 366 w 733"/>
                    <a:gd name="T15" fmla="*/ 0 h 734"/>
                    <a:gd name="T16" fmla="*/ 229 w 733"/>
                    <a:gd name="T17" fmla="*/ 138 h 734"/>
                    <a:gd name="T18" fmla="*/ 229 w 733"/>
                    <a:gd name="T19" fmla="*/ 230 h 734"/>
                    <a:gd name="T20" fmla="*/ 286 w 733"/>
                    <a:gd name="T21" fmla="*/ 382 h 734"/>
                    <a:gd name="T22" fmla="*/ 261 w 733"/>
                    <a:gd name="T23" fmla="*/ 437 h 734"/>
                    <a:gd name="T24" fmla="*/ 246 w 733"/>
                    <a:gd name="T25" fmla="*/ 455 h 734"/>
                    <a:gd name="T26" fmla="*/ 35 w 733"/>
                    <a:gd name="T27" fmla="*/ 578 h 734"/>
                    <a:gd name="T28" fmla="*/ 22 w 733"/>
                    <a:gd name="T29" fmla="*/ 596 h 734"/>
                    <a:gd name="T30" fmla="*/ 0 w 733"/>
                    <a:gd name="T31" fmla="*/ 734 h 734"/>
                    <a:gd name="T32" fmla="*/ 733 w 733"/>
                    <a:gd name="T33" fmla="*/ 734 h 734"/>
                    <a:gd name="T34" fmla="*/ 710 w 733"/>
                    <a:gd name="T35" fmla="*/ 59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3" h="734">
                      <a:moveTo>
                        <a:pt x="710" y="596"/>
                      </a:moveTo>
                      <a:cubicBezTo>
                        <a:pt x="709" y="589"/>
                        <a:pt x="704" y="581"/>
                        <a:pt x="698" y="578"/>
                      </a:cubicBezTo>
                      <a:lnTo>
                        <a:pt x="486" y="455"/>
                      </a:lnTo>
                      <a:cubicBezTo>
                        <a:pt x="480" y="452"/>
                        <a:pt x="474" y="444"/>
                        <a:pt x="471" y="437"/>
                      </a:cubicBezTo>
                      <a:lnTo>
                        <a:pt x="446" y="382"/>
                      </a:lnTo>
                      <a:cubicBezTo>
                        <a:pt x="481" y="357"/>
                        <a:pt x="504" y="276"/>
                        <a:pt x="504" y="230"/>
                      </a:cubicBezTo>
                      <a:lnTo>
                        <a:pt x="504" y="138"/>
                      </a:lnTo>
                      <a:cubicBezTo>
                        <a:pt x="504" y="62"/>
                        <a:pt x="442" y="0"/>
                        <a:pt x="366" y="0"/>
                      </a:cubicBezTo>
                      <a:cubicBezTo>
                        <a:pt x="291" y="0"/>
                        <a:pt x="229" y="62"/>
                        <a:pt x="229" y="138"/>
                      </a:cubicBezTo>
                      <a:lnTo>
                        <a:pt x="229" y="230"/>
                      </a:lnTo>
                      <a:cubicBezTo>
                        <a:pt x="229" y="276"/>
                        <a:pt x="251" y="357"/>
                        <a:pt x="286" y="382"/>
                      </a:cubicBezTo>
                      <a:lnTo>
                        <a:pt x="261" y="437"/>
                      </a:lnTo>
                      <a:cubicBezTo>
                        <a:pt x="259" y="444"/>
                        <a:pt x="252" y="452"/>
                        <a:pt x="246" y="455"/>
                      </a:cubicBezTo>
                      <a:lnTo>
                        <a:pt x="35" y="578"/>
                      </a:lnTo>
                      <a:cubicBezTo>
                        <a:pt x="29" y="581"/>
                        <a:pt x="23" y="589"/>
                        <a:pt x="22" y="596"/>
                      </a:cubicBezTo>
                      <a:lnTo>
                        <a:pt x="0" y="734"/>
                      </a:lnTo>
                      <a:lnTo>
                        <a:pt x="733" y="734"/>
                      </a:lnTo>
                      <a:lnTo>
                        <a:pt x="710" y="596"/>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30" name="Oval 29"/>
              <p:cNvSpPr/>
              <p:nvPr/>
            </p:nvSpPr>
            <p:spPr bwMode="auto">
              <a:xfrm>
                <a:off x="1037507" y="736218"/>
                <a:ext cx="1356000" cy="1356000"/>
              </a:xfrm>
              <a:prstGeom prst="ellipse">
                <a:avLst/>
              </a:prstGeom>
              <a:noFill/>
              <a:ln w="19050" cmpd="sng">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37" name="Rectangle 36"/>
            <p:cNvSpPr/>
            <p:nvPr/>
          </p:nvSpPr>
          <p:spPr>
            <a:xfrm>
              <a:off x="817080" y="1204814"/>
              <a:ext cx="1634084" cy="500089"/>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Learn</a:t>
              </a:r>
            </a:p>
          </p:txBody>
        </p:sp>
        <p:sp>
          <p:nvSpPr>
            <p:cNvPr id="90" name="TextBox 89">
              <a:extLst>
                <a:ext uri="{FF2B5EF4-FFF2-40B4-BE49-F238E27FC236}">
                  <a16:creationId xmlns:a16="http://schemas.microsoft.com/office/drawing/2014/main" id="{53266E1C-20E1-FE4B-842F-BB16E5949101}"/>
                </a:ext>
              </a:extLst>
            </p:cNvPr>
            <p:cNvSpPr txBox="1"/>
            <p:nvPr/>
          </p:nvSpPr>
          <p:spPr>
            <a:xfrm>
              <a:off x="797170" y="3112731"/>
              <a:ext cx="1673905" cy="650803"/>
            </a:xfrm>
            <a:prstGeom prst="rect">
              <a:avLst/>
            </a:prstGeom>
            <a:noFill/>
            <a:ln>
              <a:noFill/>
            </a:ln>
          </p:spPr>
          <p:txBody>
            <a:bodyPr wrap="square" rtlCol="0">
              <a:spAutoFit/>
            </a:bodyPr>
            <a:lstStyle/>
            <a:p>
              <a:pPr lvl="0" algn="ctr" defTabSz="914354" fontAlgn="auto">
                <a:lnSpc>
                  <a:spcPct val="90000"/>
                </a:lnSpc>
                <a:spcBef>
                  <a:spcPts val="800"/>
                </a:spcBef>
                <a:spcAft>
                  <a:spcPts val="0"/>
                </a:spcAft>
                <a:defRPr/>
              </a:pPr>
              <a:r>
                <a:rPr kumimoji="0" lang="en-US" sz="2133" b="0" i="0" u="none" strike="noStrike" kern="1200" cap="none" spc="0" normalizeH="0" baseline="0" noProof="0" dirty="0" err="1">
                  <a:ln>
                    <a:noFill/>
                  </a:ln>
                  <a:solidFill>
                    <a:srgbClr val="0D868E"/>
                  </a:solidFill>
                  <a:effectLst/>
                  <a:uLnTx/>
                  <a:uFillTx/>
                  <a:latin typeface="Arial"/>
                  <a:ea typeface="ＭＳ Ｐゴシック" charset="0"/>
                  <a:cs typeface="+mn-cs"/>
                </a:rPr>
                <a:t>DevNet</a:t>
              </a:r>
              <a: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t> </a:t>
              </a:r>
              <a:b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br>
              <a:r>
                <a:rPr lang="en-US" sz="1733" dirty="0">
                  <a:solidFill>
                    <a:srgbClr val="0D868E"/>
                  </a:solidFill>
                  <a:latin typeface="Arial"/>
                </a:rPr>
                <a:t>Learning Tracks &amp; Certificate(new)</a:t>
              </a:r>
              <a:endParaRPr lang="en-US" sz="1733" dirty="0">
                <a:solidFill>
                  <a:srgbClr val="0D868E"/>
                </a:solidFill>
                <a:latin typeface="Arial"/>
                <a:cs typeface="+mn-cs"/>
              </a:endParaRPr>
            </a:p>
          </p:txBody>
        </p:sp>
      </p:grpSp>
      <p:grpSp>
        <p:nvGrpSpPr>
          <p:cNvPr id="13" name="Group 12"/>
          <p:cNvGrpSpPr/>
          <p:nvPr/>
        </p:nvGrpSpPr>
        <p:grpSpPr>
          <a:xfrm>
            <a:off x="3638712" y="1513278"/>
            <a:ext cx="2231873" cy="3614534"/>
            <a:chOff x="2823162" y="1054276"/>
            <a:chExt cx="1673905" cy="2710900"/>
          </a:xfrm>
        </p:grpSpPr>
        <p:sp>
          <p:nvSpPr>
            <p:cNvPr id="100" name="Rectangle 99"/>
            <p:cNvSpPr/>
            <p:nvPr/>
          </p:nvSpPr>
          <p:spPr>
            <a:xfrm>
              <a:off x="2843072" y="1054276"/>
              <a:ext cx="1634084" cy="2707863"/>
            </a:xfrm>
            <a:prstGeom prst="rect">
              <a:avLst/>
            </a:prstGeom>
            <a:solidFill>
              <a:schemeClr val="accent5"/>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5" name="Rectangle 84"/>
            <p:cNvSpPr/>
            <p:nvPr/>
          </p:nvSpPr>
          <p:spPr>
            <a:xfrm>
              <a:off x="2843072"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46" name="Group 45"/>
            <p:cNvGrpSpPr/>
            <p:nvPr/>
          </p:nvGrpSpPr>
          <p:grpSpPr>
            <a:xfrm>
              <a:off x="3112750" y="1776588"/>
              <a:ext cx="1191538" cy="1188178"/>
              <a:chOff x="2607592" y="736218"/>
              <a:chExt cx="1356000" cy="1356000"/>
            </a:xfrm>
          </p:grpSpPr>
          <p:sp>
            <p:nvSpPr>
              <p:cNvPr id="47" name="Oval 46"/>
              <p:cNvSpPr/>
              <p:nvPr/>
            </p:nvSpPr>
            <p:spPr bwMode="auto">
              <a:xfrm>
                <a:off x="2714532" y="844311"/>
                <a:ext cx="1144358" cy="1144358"/>
              </a:xfrm>
              <a:prstGeom prst="ellipse">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49" name="Group 48"/>
              <p:cNvGrpSpPr/>
              <p:nvPr/>
            </p:nvGrpSpPr>
            <p:grpSpPr>
              <a:xfrm>
                <a:off x="2929059" y="1184962"/>
                <a:ext cx="715306" cy="436880"/>
                <a:chOff x="3448049" y="3336478"/>
                <a:chExt cx="608949" cy="371922"/>
              </a:xfrm>
              <a:solidFill>
                <a:srgbClr val="FFFFFF"/>
              </a:solidFill>
            </p:grpSpPr>
            <p:sp>
              <p:nvSpPr>
                <p:cNvPr id="51" name="Freeform 81"/>
                <p:cNvSpPr>
                  <a:spLocks/>
                </p:cNvSpPr>
                <p:nvPr/>
              </p:nvSpPr>
              <p:spPr bwMode="auto">
                <a:xfrm>
                  <a:off x="3682855" y="3336478"/>
                  <a:ext cx="374143" cy="249085"/>
                </a:xfrm>
                <a:custGeom>
                  <a:avLst/>
                  <a:gdLst>
                    <a:gd name="T0" fmla="*/ 766 w 800"/>
                    <a:gd name="T1" fmla="*/ 0 h 534"/>
                    <a:gd name="T2" fmla="*/ 33 w 800"/>
                    <a:gd name="T3" fmla="*/ 0 h 534"/>
                    <a:gd name="T4" fmla="*/ 0 w 800"/>
                    <a:gd name="T5" fmla="*/ 34 h 534"/>
                    <a:gd name="T6" fmla="*/ 0 w 800"/>
                    <a:gd name="T7" fmla="*/ 134 h 534"/>
                    <a:gd name="T8" fmla="*/ 66 w 800"/>
                    <a:gd name="T9" fmla="*/ 134 h 534"/>
                    <a:gd name="T10" fmla="*/ 66 w 800"/>
                    <a:gd name="T11" fmla="*/ 67 h 534"/>
                    <a:gd name="T12" fmla="*/ 733 w 800"/>
                    <a:gd name="T13" fmla="*/ 67 h 534"/>
                    <a:gd name="T14" fmla="*/ 733 w 800"/>
                    <a:gd name="T15" fmla="*/ 467 h 534"/>
                    <a:gd name="T16" fmla="*/ 66 w 800"/>
                    <a:gd name="T17" fmla="*/ 467 h 534"/>
                    <a:gd name="T18" fmla="*/ 66 w 800"/>
                    <a:gd name="T19" fmla="*/ 400 h 534"/>
                    <a:gd name="T20" fmla="*/ 0 w 800"/>
                    <a:gd name="T21" fmla="*/ 400 h 534"/>
                    <a:gd name="T22" fmla="*/ 0 w 800"/>
                    <a:gd name="T23" fmla="*/ 500 h 534"/>
                    <a:gd name="T24" fmla="*/ 33 w 800"/>
                    <a:gd name="T25" fmla="*/ 534 h 534"/>
                    <a:gd name="T26" fmla="*/ 766 w 800"/>
                    <a:gd name="T27" fmla="*/ 534 h 534"/>
                    <a:gd name="T28" fmla="*/ 800 w 800"/>
                    <a:gd name="T29" fmla="*/ 500 h 534"/>
                    <a:gd name="T30" fmla="*/ 800 w 800"/>
                    <a:gd name="T31" fmla="*/ 34 h 534"/>
                    <a:gd name="T32" fmla="*/ 766 w 800"/>
                    <a:gd name="T3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534">
                      <a:moveTo>
                        <a:pt x="766" y="0"/>
                      </a:moveTo>
                      <a:lnTo>
                        <a:pt x="33" y="0"/>
                      </a:lnTo>
                      <a:cubicBezTo>
                        <a:pt x="15" y="0"/>
                        <a:pt x="0" y="15"/>
                        <a:pt x="0" y="34"/>
                      </a:cubicBezTo>
                      <a:lnTo>
                        <a:pt x="0" y="134"/>
                      </a:lnTo>
                      <a:lnTo>
                        <a:pt x="66" y="134"/>
                      </a:lnTo>
                      <a:lnTo>
                        <a:pt x="66" y="67"/>
                      </a:lnTo>
                      <a:lnTo>
                        <a:pt x="733" y="67"/>
                      </a:lnTo>
                      <a:lnTo>
                        <a:pt x="733" y="467"/>
                      </a:lnTo>
                      <a:lnTo>
                        <a:pt x="66" y="467"/>
                      </a:lnTo>
                      <a:lnTo>
                        <a:pt x="66" y="400"/>
                      </a:lnTo>
                      <a:lnTo>
                        <a:pt x="0" y="400"/>
                      </a:lnTo>
                      <a:lnTo>
                        <a:pt x="0" y="500"/>
                      </a:lnTo>
                      <a:cubicBezTo>
                        <a:pt x="0" y="519"/>
                        <a:pt x="15" y="534"/>
                        <a:pt x="33" y="534"/>
                      </a:cubicBezTo>
                      <a:lnTo>
                        <a:pt x="766" y="534"/>
                      </a:lnTo>
                      <a:cubicBezTo>
                        <a:pt x="785" y="534"/>
                        <a:pt x="800" y="519"/>
                        <a:pt x="800" y="500"/>
                      </a:cubicBezTo>
                      <a:lnTo>
                        <a:pt x="800" y="34"/>
                      </a:lnTo>
                      <a:cubicBezTo>
                        <a:pt x="800" y="15"/>
                        <a:pt x="785" y="0"/>
                        <a:pt x="76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2" name="Freeform 82"/>
                <p:cNvSpPr>
                  <a:spLocks/>
                </p:cNvSpPr>
                <p:nvPr/>
              </p:nvSpPr>
              <p:spPr bwMode="auto">
                <a:xfrm>
                  <a:off x="3799646" y="3616569"/>
                  <a:ext cx="140562" cy="31007"/>
                </a:xfrm>
                <a:custGeom>
                  <a:avLst/>
                  <a:gdLst>
                    <a:gd name="T0" fmla="*/ 275 w 300"/>
                    <a:gd name="T1" fmla="*/ 17 h 67"/>
                    <a:gd name="T2" fmla="*/ 150 w 300"/>
                    <a:gd name="T3" fmla="*/ 0 h 67"/>
                    <a:gd name="T4" fmla="*/ 25 w 300"/>
                    <a:gd name="T5" fmla="*/ 17 h 67"/>
                    <a:gd name="T6" fmla="*/ 0 w 300"/>
                    <a:gd name="T7" fmla="*/ 42 h 67"/>
                    <a:gd name="T8" fmla="*/ 25 w 300"/>
                    <a:gd name="T9" fmla="*/ 67 h 67"/>
                    <a:gd name="T10" fmla="*/ 275 w 300"/>
                    <a:gd name="T11" fmla="*/ 67 h 67"/>
                    <a:gd name="T12" fmla="*/ 300 w 300"/>
                    <a:gd name="T13" fmla="*/ 42 h 67"/>
                    <a:gd name="T14" fmla="*/ 275 w 300"/>
                    <a:gd name="T15" fmla="*/ 1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67">
                      <a:moveTo>
                        <a:pt x="275" y="17"/>
                      </a:moveTo>
                      <a:lnTo>
                        <a:pt x="150" y="0"/>
                      </a:lnTo>
                      <a:lnTo>
                        <a:pt x="25" y="17"/>
                      </a:lnTo>
                      <a:cubicBezTo>
                        <a:pt x="11" y="17"/>
                        <a:pt x="0" y="28"/>
                        <a:pt x="0" y="42"/>
                      </a:cubicBezTo>
                      <a:cubicBezTo>
                        <a:pt x="0" y="56"/>
                        <a:pt x="11" y="67"/>
                        <a:pt x="25" y="67"/>
                      </a:cubicBezTo>
                      <a:lnTo>
                        <a:pt x="275" y="67"/>
                      </a:lnTo>
                      <a:cubicBezTo>
                        <a:pt x="289" y="67"/>
                        <a:pt x="300" y="56"/>
                        <a:pt x="300" y="42"/>
                      </a:cubicBezTo>
                      <a:cubicBezTo>
                        <a:pt x="300" y="28"/>
                        <a:pt x="289" y="17"/>
                        <a:pt x="275"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3" name="Freeform 83"/>
                <p:cNvSpPr>
                  <a:spLocks/>
                </p:cNvSpPr>
                <p:nvPr/>
              </p:nvSpPr>
              <p:spPr bwMode="auto">
                <a:xfrm>
                  <a:off x="3682855" y="3404692"/>
                  <a:ext cx="171568" cy="112657"/>
                </a:xfrm>
                <a:custGeom>
                  <a:avLst/>
                  <a:gdLst>
                    <a:gd name="T0" fmla="*/ 200 w 366"/>
                    <a:gd name="T1" fmla="*/ 233 h 239"/>
                    <a:gd name="T2" fmla="*/ 366 w 366"/>
                    <a:gd name="T3" fmla="*/ 120 h 239"/>
                    <a:gd name="T4" fmla="*/ 200 w 366"/>
                    <a:gd name="T5" fmla="*/ 6 h 239"/>
                    <a:gd name="T6" fmla="*/ 183 w 366"/>
                    <a:gd name="T7" fmla="*/ 15 h 239"/>
                    <a:gd name="T8" fmla="*/ 183 w 366"/>
                    <a:gd name="T9" fmla="*/ 86 h 239"/>
                    <a:gd name="T10" fmla="*/ 33 w 366"/>
                    <a:gd name="T11" fmla="*/ 86 h 239"/>
                    <a:gd name="T12" fmla="*/ 0 w 366"/>
                    <a:gd name="T13" fmla="*/ 120 h 239"/>
                    <a:gd name="T14" fmla="*/ 33 w 366"/>
                    <a:gd name="T15" fmla="*/ 153 h 239"/>
                    <a:gd name="T16" fmla="*/ 183 w 366"/>
                    <a:gd name="T17" fmla="*/ 153 h 239"/>
                    <a:gd name="T18" fmla="*/ 183 w 366"/>
                    <a:gd name="T19" fmla="*/ 224 h 239"/>
                    <a:gd name="T20" fmla="*/ 200 w 366"/>
                    <a:gd name="T21"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39">
                      <a:moveTo>
                        <a:pt x="200" y="233"/>
                      </a:moveTo>
                      <a:lnTo>
                        <a:pt x="366" y="120"/>
                      </a:lnTo>
                      <a:lnTo>
                        <a:pt x="200" y="6"/>
                      </a:lnTo>
                      <a:cubicBezTo>
                        <a:pt x="191" y="0"/>
                        <a:pt x="183" y="4"/>
                        <a:pt x="183" y="15"/>
                      </a:cubicBezTo>
                      <a:lnTo>
                        <a:pt x="183" y="86"/>
                      </a:lnTo>
                      <a:lnTo>
                        <a:pt x="33" y="86"/>
                      </a:lnTo>
                      <a:cubicBezTo>
                        <a:pt x="15" y="86"/>
                        <a:pt x="0" y="101"/>
                        <a:pt x="0" y="120"/>
                      </a:cubicBezTo>
                      <a:cubicBezTo>
                        <a:pt x="0" y="138"/>
                        <a:pt x="15" y="153"/>
                        <a:pt x="33" y="153"/>
                      </a:cubicBezTo>
                      <a:lnTo>
                        <a:pt x="183" y="153"/>
                      </a:lnTo>
                      <a:lnTo>
                        <a:pt x="183" y="224"/>
                      </a:lnTo>
                      <a:cubicBezTo>
                        <a:pt x="183" y="235"/>
                        <a:pt x="191" y="239"/>
                        <a:pt x="200" y="2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4" name="Freeform 133"/>
                <p:cNvSpPr>
                  <a:spLocks/>
                </p:cNvSpPr>
                <p:nvPr/>
              </p:nvSpPr>
              <p:spPr bwMode="auto">
                <a:xfrm>
                  <a:off x="3448049" y="3420191"/>
                  <a:ext cx="292934" cy="288209"/>
                </a:xfrm>
                <a:custGeom>
                  <a:avLst/>
                  <a:gdLst>
                    <a:gd name="T0" fmla="*/ 507 w 533"/>
                    <a:gd name="T1" fmla="*/ 420 h 533"/>
                    <a:gd name="T2" fmla="*/ 354 w 533"/>
                    <a:gd name="T3" fmla="*/ 331 h 533"/>
                    <a:gd name="T4" fmla="*/ 343 w 533"/>
                    <a:gd name="T5" fmla="*/ 318 h 533"/>
                    <a:gd name="T6" fmla="*/ 324 w 533"/>
                    <a:gd name="T7" fmla="*/ 276 h 533"/>
                    <a:gd name="T8" fmla="*/ 366 w 533"/>
                    <a:gd name="T9" fmla="*/ 167 h 533"/>
                    <a:gd name="T10" fmla="*/ 366 w 533"/>
                    <a:gd name="T11" fmla="*/ 100 h 533"/>
                    <a:gd name="T12" fmla="*/ 266 w 533"/>
                    <a:gd name="T13" fmla="*/ 0 h 533"/>
                    <a:gd name="T14" fmla="*/ 166 w 533"/>
                    <a:gd name="T15" fmla="*/ 100 h 533"/>
                    <a:gd name="T16" fmla="*/ 166 w 533"/>
                    <a:gd name="T17" fmla="*/ 167 h 533"/>
                    <a:gd name="T18" fmla="*/ 208 w 533"/>
                    <a:gd name="T19" fmla="*/ 277 h 533"/>
                    <a:gd name="T20" fmla="*/ 190 w 533"/>
                    <a:gd name="T21" fmla="*/ 318 h 533"/>
                    <a:gd name="T22" fmla="*/ 179 w 533"/>
                    <a:gd name="T23" fmla="*/ 331 h 533"/>
                    <a:gd name="T24" fmla="*/ 25 w 533"/>
                    <a:gd name="T25" fmla="*/ 420 h 533"/>
                    <a:gd name="T26" fmla="*/ 16 w 533"/>
                    <a:gd name="T27" fmla="*/ 433 h 533"/>
                    <a:gd name="T28" fmla="*/ 0 w 533"/>
                    <a:gd name="T29" fmla="*/ 533 h 533"/>
                    <a:gd name="T30" fmla="*/ 533 w 533"/>
                    <a:gd name="T31" fmla="*/ 533 h 533"/>
                    <a:gd name="T32" fmla="*/ 517 w 533"/>
                    <a:gd name="T33" fmla="*/ 433 h 533"/>
                    <a:gd name="T34" fmla="*/ 507 w 533"/>
                    <a:gd name="T35" fmla="*/ 42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533">
                      <a:moveTo>
                        <a:pt x="507" y="420"/>
                      </a:moveTo>
                      <a:lnTo>
                        <a:pt x="354" y="331"/>
                      </a:lnTo>
                      <a:cubicBezTo>
                        <a:pt x="349" y="328"/>
                        <a:pt x="344" y="323"/>
                        <a:pt x="343" y="318"/>
                      </a:cubicBezTo>
                      <a:lnTo>
                        <a:pt x="324" y="276"/>
                      </a:lnTo>
                      <a:cubicBezTo>
                        <a:pt x="349" y="258"/>
                        <a:pt x="366" y="200"/>
                        <a:pt x="366" y="167"/>
                      </a:cubicBezTo>
                      <a:lnTo>
                        <a:pt x="366" y="100"/>
                      </a:lnTo>
                      <a:cubicBezTo>
                        <a:pt x="366" y="45"/>
                        <a:pt x="321" y="0"/>
                        <a:pt x="266" y="0"/>
                      </a:cubicBezTo>
                      <a:cubicBezTo>
                        <a:pt x="211" y="0"/>
                        <a:pt x="166" y="45"/>
                        <a:pt x="166" y="100"/>
                      </a:cubicBezTo>
                      <a:lnTo>
                        <a:pt x="166" y="167"/>
                      </a:lnTo>
                      <a:cubicBezTo>
                        <a:pt x="166" y="200"/>
                        <a:pt x="182" y="259"/>
                        <a:pt x="208" y="277"/>
                      </a:cubicBezTo>
                      <a:lnTo>
                        <a:pt x="190" y="318"/>
                      </a:lnTo>
                      <a:cubicBezTo>
                        <a:pt x="188" y="323"/>
                        <a:pt x="183" y="328"/>
                        <a:pt x="179" y="331"/>
                      </a:cubicBezTo>
                      <a:lnTo>
                        <a:pt x="25" y="420"/>
                      </a:lnTo>
                      <a:cubicBezTo>
                        <a:pt x="21" y="422"/>
                        <a:pt x="17" y="428"/>
                        <a:pt x="16" y="433"/>
                      </a:cubicBezTo>
                      <a:lnTo>
                        <a:pt x="0" y="533"/>
                      </a:lnTo>
                      <a:lnTo>
                        <a:pt x="533" y="533"/>
                      </a:lnTo>
                      <a:lnTo>
                        <a:pt x="517" y="433"/>
                      </a:lnTo>
                      <a:cubicBezTo>
                        <a:pt x="516" y="428"/>
                        <a:pt x="512" y="422"/>
                        <a:pt x="507" y="42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5" name="Freeform 136"/>
                <p:cNvSpPr>
                  <a:spLocks/>
                </p:cNvSpPr>
                <p:nvPr/>
              </p:nvSpPr>
              <p:spPr bwMode="auto">
                <a:xfrm>
                  <a:off x="3884690" y="3395043"/>
                  <a:ext cx="106768" cy="29895"/>
                </a:xfrm>
                <a:custGeom>
                  <a:avLst/>
                  <a:gdLst>
                    <a:gd name="T0" fmla="*/ 183 w 217"/>
                    <a:gd name="T1" fmla="*/ 0 h 67"/>
                    <a:gd name="T2" fmla="*/ 33 w 217"/>
                    <a:gd name="T3" fmla="*/ 0 h 67"/>
                    <a:gd name="T4" fmla="*/ 0 w 217"/>
                    <a:gd name="T5" fmla="*/ 33 h 67"/>
                    <a:gd name="T6" fmla="*/ 33 w 217"/>
                    <a:gd name="T7" fmla="*/ 67 h 67"/>
                    <a:gd name="T8" fmla="*/ 183 w 217"/>
                    <a:gd name="T9" fmla="*/ 67 h 67"/>
                    <a:gd name="T10" fmla="*/ 217 w 217"/>
                    <a:gd name="T11" fmla="*/ 33 h 67"/>
                    <a:gd name="T12" fmla="*/ 183 w 21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17" h="67">
                      <a:moveTo>
                        <a:pt x="183" y="0"/>
                      </a:moveTo>
                      <a:lnTo>
                        <a:pt x="33" y="0"/>
                      </a:lnTo>
                      <a:cubicBezTo>
                        <a:pt x="15" y="0"/>
                        <a:pt x="0" y="15"/>
                        <a:pt x="0" y="33"/>
                      </a:cubicBezTo>
                      <a:cubicBezTo>
                        <a:pt x="0" y="52"/>
                        <a:pt x="15" y="67"/>
                        <a:pt x="33" y="67"/>
                      </a:cubicBezTo>
                      <a:lnTo>
                        <a:pt x="183" y="67"/>
                      </a:lnTo>
                      <a:cubicBezTo>
                        <a:pt x="202" y="67"/>
                        <a:pt x="217" y="52"/>
                        <a:pt x="217" y="33"/>
                      </a:cubicBezTo>
                      <a:cubicBezTo>
                        <a:pt x="217" y="15"/>
                        <a:pt x="202" y="0"/>
                        <a:pt x="183"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6" name="Freeform 136"/>
                <p:cNvSpPr>
                  <a:spLocks/>
                </p:cNvSpPr>
                <p:nvPr/>
              </p:nvSpPr>
              <p:spPr bwMode="auto">
                <a:xfrm>
                  <a:off x="3884690" y="3447430"/>
                  <a:ext cx="106768" cy="29895"/>
                </a:xfrm>
                <a:custGeom>
                  <a:avLst/>
                  <a:gdLst>
                    <a:gd name="T0" fmla="*/ 183 w 217"/>
                    <a:gd name="T1" fmla="*/ 0 h 67"/>
                    <a:gd name="T2" fmla="*/ 33 w 217"/>
                    <a:gd name="T3" fmla="*/ 0 h 67"/>
                    <a:gd name="T4" fmla="*/ 0 w 217"/>
                    <a:gd name="T5" fmla="*/ 33 h 67"/>
                    <a:gd name="T6" fmla="*/ 33 w 217"/>
                    <a:gd name="T7" fmla="*/ 67 h 67"/>
                    <a:gd name="T8" fmla="*/ 183 w 217"/>
                    <a:gd name="T9" fmla="*/ 67 h 67"/>
                    <a:gd name="T10" fmla="*/ 217 w 217"/>
                    <a:gd name="T11" fmla="*/ 33 h 67"/>
                    <a:gd name="T12" fmla="*/ 183 w 21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17" h="67">
                      <a:moveTo>
                        <a:pt x="183" y="0"/>
                      </a:moveTo>
                      <a:lnTo>
                        <a:pt x="33" y="0"/>
                      </a:lnTo>
                      <a:cubicBezTo>
                        <a:pt x="15" y="0"/>
                        <a:pt x="0" y="15"/>
                        <a:pt x="0" y="33"/>
                      </a:cubicBezTo>
                      <a:cubicBezTo>
                        <a:pt x="0" y="52"/>
                        <a:pt x="15" y="67"/>
                        <a:pt x="33" y="67"/>
                      </a:cubicBezTo>
                      <a:lnTo>
                        <a:pt x="183" y="67"/>
                      </a:lnTo>
                      <a:cubicBezTo>
                        <a:pt x="202" y="67"/>
                        <a:pt x="217" y="52"/>
                        <a:pt x="217" y="33"/>
                      </a:cubicBezTo>
                      <a:cubicBezTo>
                        <a:pt x="217" y="15"/>
                        <a:pt x="202" y="0"/>
                        <a:pt x="183"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7" name="Freeform 136"/>
                <p:cNvSpPr>
                  <a:spLocks/>
                </p:cNvSpPr>
                <p:nvPr/>
              </p:nvSpPr>
              <p:spPr bwMode="auto">
                <a:xfrm>
                  <a:off x="3884690" y="3499818"/>
                  <a:ext cx="106768" cy="29895"/>
                </a:xfrm>
                <a:custGeom>
                  <a:avLst/>
                  <a:gdLst>
                    <a:gd name="T0" fmla="*/ 183 w 217"/>
                    <a:gd name="T1" fmla="*/ 0 h 67"/>
                    <a:gd name="T2" fmla="*/ 33 w 217"/>
                    <a:gd name="T3" fmla="*/ 0 h 67"/>
                    <a:gd name="T4" fmla="*/ 0 w 217"/>
                    <a:gd name="T5" fmla="*/ 33 h 67"/>
                    <a:gd name="T6" fmla="*/ 33 w 217"/>
                    <a:gd name="T7" fmla="*/ 67 h 67"/>
                    <a:gd name="T8" fmla="*/ 183 w 217"/>
                    <a:gd name="T9" fmla="*/ 67 h 67"/>
                    <a:gd name="T10" fmla="*/ 217 w 217"/>
                    <a:gd name="T11" fmla="*/ 33 h 67"/>
                    <a:gd name="T12" fmla="*/ 183 w 21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17" h="67">
                      <a:moveTo>
                        <a:pt x="183" y="0"/>
                      </a:moveTo>
                      <a:lnTo>
                        <a:pt x="33" y="0"/>
                      </a:lnTo>
                      <a:cubicBezTo>
                        <a:pt x="15" y="0"/>
                        <a:pt x="0" y="15"/>
                        <a:pt x="0" y="33"/>
                      </a:cubicBezTo>
                      <a:cubicBezTo>
                        <a:pt x="0" y="52"/>
                        <a:pt x="15" y="67"/>
                        <a:pt x="33" y="67"/>
                      </a:cubicBezTo>
                      <a:lnTo>
                        <a:pt x="183" y="67"/>
                      </a:lnTo>
                      <a:cubicBezTo>
                        <a:pt x="202" y="67"/>
                        <a:pt x="217" y="52"/>
                        <a:pt x="217" y="33"/>
                      </a:cubicBezTo>
                      <a:cubicBezTo>
                        <a:pt x="217" y="15"/>
                        <a:pt x="202" y="0"/>
                        <a:pt x="183"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50" name="Oval 49"/>
              <p:cNvSpPr/>
              <p:nvPr/>
            </p:nvSpPr>
            <p:spPr bwMode="auto">
              <a:xfrm>
                <a:off x="2607592" y="736218"/>
                <a:ext cx="1356000" cy="1356000"/>
              </a:xfrm>
              <a:prstGeom prst="ellipse">
                <a:avLst/>
              </a:prstGeom>
              <a:noFill/>
              <a:ln w="19050" cmpd="sng">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86" name="Rectangle 85"/>
            <p:cNvSpPr/>
            <p:nvPr/>
          </p:nvSpPr>
          <p:spPr>
            <a:xfrm>
              <a:off x="2841068" y="1204814"/>
              <a:ext cx="1636088" cy="500089"/>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Code</a:t>
              </a:r>
            </a:p>
          </p:txBody>
        </p:sp>
        <p:sp>
          <p:nvSpPr>
            <p:cNvPr id="87" name="TextBox 86">
              <a:extLst>
                <a:ext uri="{FF2B5EF4-FFF2-40B4-BE49-F238E27FC236}">
                  <a16:creationId xmlns:a16="http://schemas.microsoft.com/office/drawing/2014/main" id="{53266E1C-20E1-FE4B-842F-BB16E5949101}"/>
                </a:ext>
              </a:extLst>
            </p:cNvPr>
            <p:cNvSpPr txBox="1"/>
            <p:nvPr/>
          </p:nvSpPr>
          <p:spPr>
            <a:xfrm>
              <a:off x="2823162" y="3115809"/>
              <a:ext cx="1673905" cy="470802"/>
            </a:xfrm>
            <a:prstGeom prst="rect">
              <a:avLst/>
            </a:prstGeom>
            <a:noFill/>
            <a:ln>
              <a:noFill/>
            </a:ln>
          </p:spPr>
          <p:txBody>
            <a:bodyPr wrap="square" rtlCol="0">
              <a:spAutoFit/>
            </a:bodyPr>
            <a:lstStyle/>
            <a:p>
              <a:pPr marL="0" marR="0" lvl="0" indent="0" algn="ctr" defTabSz="914354" rtl="0" eaLnBrk="1" fontAlgn="auto" latinLnBrk="0" hangingPunct="1">
                <a:lnSpc>
                  <a:spcPct val="90000"/>
                </a:lnSpc>
                <a:spcBef>
                  <a:spcPts val="800"/>
                </a:spcBef>
                <a:spcAft>
                  <a:spcPts val="0"/>
                </a:spcAft>
                <a:buClrTx/>
                <a:buSzTx/>
                <a:buFontTx/>
                <a:buNone/>
                <a:tabLst/>
                <a:defRPr/>
              </a:pPr>
              <a:r>
                <a:rPr kumimoji="0" lang="en-US" sz="2133" b="0" i="0" u="none" strike="noStrike" kern="1200" cap="none" spc="0" normalizeH="0" baseline="0" noProof="0" err="1">
                  <a:ln>
                    <a:noFill/>
                  </a:ln>
                  <a:solidFill>
                    <a:srgbClr val="0D868E"/>
                  </a:solidFill>
                  <a:effectLst/>
                  <a:uLnTx/>
                  <a:uFillTx/>
                  <a:latin typeface="Arial"/>
                  <a:ea typeface="ＭＳ Ｐゴシック" charset="0"/>
                  <a:cs typeface="+mn-cs"/>
                </a:rPr>
                <a:t>DevNet</a:t>
              </a:r>
              <a: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t> </a:t>
              </a:r>
              <a:b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br>
              <a:r>
                <a:rPr kumimoji="0" lang="en-US" sz="1733" b="0" i="0" u="none" strike="noStrike" kern="1200" cap="none" spc="0" normalizeH="0" baseline="0" noProof="0">
                  <a:ln>
                    <a:noFill/>
                  </a:ln>
                  <a:solidFill>
                    <a:srgbClr val="0D868E"/>
                  </a:solidFill>
                  <a:effectLst/>
                  <a:uLnTx/>
                  <a:uFillTx/>
                  <a:latin typeface="Arial"/>
                  <a:ea typeface="ＭＳ Ｐゴシック" charset="0"/>
                  <a:cs typeface="+mn-cs"/>
                </a:rPr>
                <a:t>Sandbox &amp; APIs </a:t>
              </a:r>
            </a:p>
          </p:txBody>
        </p:sp>
      </p:grpSp>
      <p:grpSp>
        <p:nvGrpSpPr>
          <p:cNvPr id="14" name="Group 13"/>
          <p:cNvGrpSpPr/>
          <p:nvPr/>
        </p:nvGrpSpPr>
        <p:grpSpPr>
          <a:xfrm>
            <a:off x="6340034" y="1513277"/>
            <a:ext cx="2231873" cy="3616449"/>
            <a:chOff x="4849154" y="1054276"/>
            <a:chExt cx="1673905" cy="2712337"/>
          </a:xfrm>
        </p:grpSpPr>
        <p:sp>
          <p:nvSpPr>
            <p:cNvPr id="101" name="Rectangle 100"/>
            <p:cNvSpPr/>
            <p:nvPr/>
          </p:nvSpPr>
          <p:spPr>
            <a:xfrm>
              <a:off x="4869064" y="1054276"/>
              <a:ext cx="1634084" cy="2707863"/>
            </a:xfrm>
            <a:prstGeom prst="rect">
              <a:avLst/>
            </a:prstGeom>
            <a:solidFill>
              <a:schemeClr val="accent2"/>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8" name="Rectangle 87"/>
            <p:cNvSpPr/>
            <p:nvPr/>
          </p:nvSpPr>
          <p:spPr>
            <a:xfrm>
              <a:off x="4869064"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59" name="Group 58"/>
            <p:cNvGrpSpPr/>
            <p:nvPr/>
          </p:nvGrpSpPr>
          <p:grpSpPr>
            <a:xfrm>
              <a:off x="5120006" y="1748888"/>
              <a:ext cx="1191538" cy="1191159"/>
              <a:chOff x="4484716" y="736218"/>
              <a:chExt cx="1356000" cy="1356000"/>
            </a:xfrm>
          </p:grpSpPr>
          <p:sp>
            <p:nvSpPr>
              <p:cNvPr id="60" name="Oval 59"/>
              <p:cNvSpPr/>
              <p:nvPr/>
            </p:nvSpPr>
            <p:spPr bwMode="auto">
              <a:xfrm>
                <a:off x="4591656" y="844311"/>
                <a:ext cx="1144358" cy="1144358"/>
              </a:xfrm>
              <a:prstGeom prst="ellipse">
                <a:avLst/>
              </a:prstGeom>
              <a:gradFill>
                <a:gsLst>
                  <a:gs pos="0">
                    <a:schemeClr val="accent2">
                      <a:lumMod val="75000"/>
                    </a:schemeClr>
                  </a:gs>
                  <a:gs pos="80000">
                    <a:schemeClr val="accent2"/>
                  </a:gs>
                  <a:gs pos="100000">
                    <a:schemeClr val="accent2"/>
                  </a:gs>
                </a:gsLs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61" name="Group 60"/>
              <p:cNvGrpSpPr/>
              <p:nvPr/>
            </p:nvGrpSpPr>
            <p:grpSpPr>
              <a:xfrm>
                <a:off x="4828822" y="1166477"/>
                <a:ext cx="670027" cy="473851"/>
                <a:chOff x="5519554" y="2624379"/>
                <a:chExt cx="670027" cy="473851"/>
              </a:xfrm>
              <a:solidFill>
                <a:srgbClr val="FFFFFF"/>
              </a:solidFill>
            </p:grpSpPr>
            <p:sp>
              <p:nvSpPr>
                <p:cNvPr id="63" name="Freeform 96"/>
                <p:cNvSpPr>
                  <a:spLocks/>
                </p:cNvSpPr>
                <p:nvPr/>
              </p:nvSpPr>
              <p:spPr bwMode="auto">
                <a:xfrm>
                  <a:off x="6025559" y="2822047"/>
                  <a:ext cx="164022" cy="29440"/>
                </a:xfrm>
                <a:custGeom>
                  <a:avLst/>
                  <a:gdLst>
                    <a:gd name="T0" fmla="*/ 300 w 333"/>
                    <a:gd name="T1" fmla="*/ 0 h 67"/>
                    <a:gd name="T2" fmla="*/ 33 w 333"/>
                    <a:gd name="T3" fmla="*/ 0 h 67"/>
                    <a:gd name="T4" fmla="*/ 0 w 333"/>
                    <a:gd name="T5" fmla="*/ 33 h 67"/>
                    <a:gd name="T6" fmla="*/ 33 w 333"/>
                    <a:gd name="T7" fmla="*/ 67 h 67"/>
                    <a:gd name="T8" fmla="*/ 300 w 333"/>
                    <a:gd name="T9" fmla="*/ 67 h 67"/>
                    <a:gd name="T10" fmla="*/ 333 w 333"/>
                    <a:gd name="T11" fmla="*/ 33 h 67"/>
                    <a:gd name="T12" fmla="*/ 300 w 33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333" h="67">
                      <a:moveTo>
                        <a:pt x="300" y="0"/>
                      </a:moveTo>
                      <a:lnTo>
                        <a:pt x="33" y="0"/>
                      </a:lnTo>
                      <a:cubicBezTo>
                        <a:pt x="15" y="0"/>
                        <a:pt x="0" y="15"/>
                        <a:pt x="0" y="33"/>
                      </a:cubicBezTo>
                      <a:cubicBezTo>
                        <a:pt x="0" y="52"/>
                        <a:pt x="15" y="67"/>
                        <a:pt x="33" y="67"/>
                      </a:cubicBezTo>
                      <a:lnTo>
                        <a:pt x="300" y="67"/>
                      </a:lnTo>
                      <a:cubicBezTo>
                        <a:pt x="318" y="67"/>
                        <a:pt x="333" y="52"/>
                        <a:pt x="333" y="33"/>
                      </a:cubicBezTo>
                      <a:cubicBezTo>
                        <a:pt x="333" y="15"/>
                        <a:pt x="318" y="0"/>
                        <a:pt x="300"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4" name="Freeform 97"/>
                <p:cNvSpPr>
                  <a:spLocks/>
                </p:cNvSpPr>
                <p:nvPr/>
              </p:nvSpPr>
              <p:spPr bwMode="auto">
                <a:xfrm>
                  <a:off x="5865742" y="2691670"/>
                  <a:ext cx="290194" cy="33646"/>
                </a:xfrm>
                <a:custGeom>
                  <a:avLst/>
                  <a:gdLst>
                    <a:gd name="T0" fmla="*/ 33 w 600"/>
                    <a:gd name="T1" fmla="*/ 67 h 67"/>
                    <a:gd name="T2" fmla="*/ 566 w 600"/>
                    <a:gd name="T3" fmla="*/ 67 h 67"/>
                    <a:gd name="T4" fmla="*/ 600 w 600"/>
                    <a:gd name="T5" fmla="*/ 34 h 67"/>
                    <a:gd name="T6" fmla="*/ 566 w 600"/>
                    <a:gd name="T7" fmla="*/ 0 h 67"/>
                    <a:gd name="T8" fmla="*/ 33 w 600"/>
                    <a:gd name="T9" fmla="*/ 0 h 67"/>
                    <a:gd name="T10" fmla="*/ 0 w 600"/>
                    <a:gd name="T11" fmla="*/ 34 h 67"/>
                    <a:gd name="T12" fmla="*/ 33 w 600"/>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600" h="67">
                      <a:moveTo>
                        <a:pt x="33" y="67"/>
                      </a:moveTo>
                      <a:lnTo>
                        <a:pt x="566" y="67"/>
                      </a:lnTo>
                      <a:cubicBezTo>
                        <a:pt x="585" y="67"/>
                        <a:pt x="600" y="52"/>
                        <a:pt x="600" y="34"/>
                      </a:cubicBezTo>
                      <a:cubicBezTo>
                        <a:pt x="600" y="15"/>
                        <a:pt x="585" y="0"/>
                        <a:pt x="566" y="0"/>
                      </a:cubicBezTo>
                      <a:lnTo>
                        <a:pt x="33" y="0"/>
                      </a:lnTo>
                      <a:cubicBezTo>
                        <a:pt x="15" y="0"/>
                        <a:pt x="0" y="15"/>
                        <a:pt x="0" y="34"/>
                      </a:cubicBezTo>
                      <a:cubicBezTo>
                        <a:pt x="0" y="52"/>
                        <a:pt x="15" y="67"/>
                        <a:pt x="33" y="67"/>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5" name="Freeform 98"/>
                <p:cNvSpPr>
                  <a:spLocks/>
                </p:cNvSpPr>
                <p:nvPr/>
              </p:nvSpPr>
              <p:spPr bwMode="auto">
                <a:xfrm>
                  <a:off x="5954062" y="2948218"/>
                  <a:ext cx="113554" cy="33646"/>
                </a:xfrm>
                <a:custGeom>
                  <a:avLst/>
                  <a:gdLst>
                    <a:gd name="T0" fmla="*/ 200 w 233"/>
                    <a:gd name="T1" fmla="*/ 0 h 66"/>
                    <a:gd name="T2" fmla="*/ 33 w 233"/>
                    <a:gd name="T3" fmla="*/ 0 h 66"/>
                    <a:gd name="T4" fmla="*/ 0 w 233"/>
                    <a:gd name="T5" fmla="*/ 33 h 66"/>
                    <a:gd name="T6" fmla="*/ 33 w 233"/>
                    <a:gd name="T7" fmla="*/ 66 h 66"/>
                    <a:gd name="T8" fmla="*/ 200 w 233"/>
                    <a:gd name="T9" fmla="*/ 66 h 66"/>
                    <a:gd name="T10" fmla="*/ 233 w 233"/>
                    <a:gd name="T11" fmla="*/ 33 h 66"/>
                    <a:gd name="T12" fmla="*/ 200 w 23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233" h="66">
                      <a:moveTo>
                        <a:pt x="200" y="0"/>
                      </a:moveTo>
                      <a:lnTo>
                        <a:pt x="33" y="0"/>
                      </a:lnTo>
                      <a:cubicBezTo>
                        <a:pt x="15" y="0"/>
                        <a:pt x="0" y="15"/>
                        <a:pt x="0" y="33"/>
                      </a:cubicBezTo>
                      <a:cubicBezTo>
                        <a:pt x="0" y="51"/>
                        <a:pt x="15" y="66"/>
                        <a:pt x="33" y="66"/>
                      </a:cubicBezTo>
                      <a:lnTo>
                        <a:pt x="200" y="66"/>
                      </a:lnTo>
                      <a:cubicBezTo>
                        <a:pt x="218" y="66"/>
                        <a:pt x="233" y="51"/>
                        <a:pt x="233" y="33"/>
                      </a:cubicBezTo>
                      <a:cubicBezTo>
                        <a:pt x="233" y="15"/>
                        <a:pt x="218" y="0"/>
                        <a:pt x="200"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6" name="Freeform 99"/>
                <p:cNvSpPr>
                  <a:spLocks/>
                </p:cNvSpPr>
                <p:nvPr/>
              </p:nvSpPr>
              <p:spPr bwMode="auto">
                <a:xfrm>
                  <a:off x="5954062" y="2624379"/>
                  <a:ext cx="113554" cy="33646"/>
                </a:xfrm>
                <a:custGeom>
                  <a:avLst/>
                  <a:gdLst>
                    <a:gd name="T0" fmla="*/ 33 w 233"/>
                    <a:gd name="T1" fmla="*/ 67 h 67"/>
                    <a:gd name="T2" fmla="*/ 200 w 233"/>
                    <a:gd name="T3" fmla="*/ 67 h 67"/>
                    <a:gd name="T4" fmla="*/ 233 w 233"/>
                    <a:gd name="T5" fmla="*/ 33 h 67"/>
                    <a:gd name="T6" fmla="*/ 200 w 233"/>
                    <a:gd name="T7" fmla="*/ 0 h 67"/>
                    <a:gd name="T8" fmla="*/ 33 w 233"/>
                    <a:gd name="T9" fmla="*/ 0 h 67"/>
                    <a:gd name="T10" fmla="*/ 0 w 233"/>
                    <a:gd name="T11" fmla="*/ 33 h 67"/>
                    <a:gd name="T12" fmla="*/ 33 w 233"/>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233" h="67">
                      <a:moveTo>
                        <a:pt x="33" y="67"/>
                      </a:moveTo>
                      <a:lnTo>
                        <a:pt x="200" y="67"/>
                      </a:lnTo>
                      <a:cubicBezTo>
                        <a:pt x="218" y="67"/>
                        <a:pt x="233" y="52"/>
                        <a:pt x="233" y="33"/>
                      </a:cubicBezTo>
                      <a:cubicBezTo>
                        <a:pt x="233" y="15"/>
                        <a:pt x="218" y="0"/>
                        <a:pt x="200" y="0"/>
                      </a:cubicBezTo>
                      <a:lnTo>
                        <a:pt x="33" y="0"/>
                      </a:lnTo>
                      <a:cubicBezTo>
                        <a:pt x="15" y="0"/>
                        <a:pt x="0" y="15"/>
                        <a:pt x="0" y="33"/>
                      </a:cubicBezTo>
                      <a:cubicBezTo>
                        <a:pt x="0" y="52"/>
                        <a:pt x="15" y="67"/>
                        <a:pt x="33" y="67"/>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7" name="Freeform 100"/>
                <p:cNvSpPr>
                  <a:spLocks/>
                </p:cNvSpPr>
                <p:nvPr/>
              </p:nvSpPr>
              <p:spPr bwMode="auto">
                <a:xfrm>
                  <a:off x="5865742" y="2885133"/>
                  <a:ext cx="290194" cy="33646"/>
                </a:xfrm>
                <a:custGeom>
                  <a:avLst/>
                  <a:gdLst>
                    <a:gd name="T0" fmla="*/ 566 w 600"/>
                    <a:gd name="T1" fmla="*/ 0 h 67"/>
                    <a:gd name="T2" fmla="*/ 33 w 600"/>
                    <a:gd name="T3" fmla="*/ 0 h 67"/>
                    <a:gd name="T4" fmla="*/ 0 w 600"/>
                    <a:gd name="T5" fmla="*/ 34 h 67"/>
                    <a:gd name="T6" fmla="*/ 33 w 600"/>
                    <a:gd name="T7" fmla="*/ 67 h 67"/>
                    <a:gd name="T8" fmla="*/ 566 w 600"/>
                    <a:gd name="T9" fmla="*/ 67 h 67"/>
                    <a:gd name="T10" fmla="*/ 600 w 600"/>
                    <a:gd name="T11" fmla="*/ 34 h 67"/>
                    <a:gd name="T12" fmla="*/ 566 w 600"/>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00" h="67">
                      <a:moveTo>
                        <a:pt x="566" y="0"/>
                      </a:moveTo>
                      <a:lnTo>
                        <a:pt x="33" y="0"/>
                      </a:lnTo>
                      <a:cubicBezTo>
                        <a:pt x="15" y="0"/>
                        <a:pt x="0" y="15"/>
                        <a:pt x="0" y="34"/>
                      </a:cubicBezTo>
                      <a:cubicBezTo>
                        <a:pt x="0" y="52"/>
                        <a:pt x="15" y="67"/>
                        <a:pt x="33" y="67"/>
                      </a:cubicBezTo>
                      <a:lnTo>
                        <a:pt x="566" y="67"/>
                      </a:lnTo>
                      <a:cubicBezTo>
                        <a:pt x="585" y="67"/>
                        <a:pt x="600" y="52"/>
                        <a:pt x="600" y="34"/>
                      </a:cubicBezTo>
                      <a:cubicBezTo>
                        <a:pt x="600" y="15"/>
                        <a:pt x="585" y="0"/>
                        <a:pt x="566"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8" name="Freeform 101"/>
                <p:cNvSpPr>
                  <a:spLocks/>
                </p:cNvSpPr>
                <p:nvPr/>
              </p:nvSpPr>
              <p:spPr bwMode="auto">
                <a:xfrm>
                  <a:off x="6025559" y="2754756"/>
                  <a:ext cx="164022" cy="33646"/>
                </a:xfrm>
                <a:custGeom>
                  <a:avLst/>
                  <a:gdLst>
                    <a:gd name="T0" fmla="*/ 0 w 333"/>
                    <a:gd name="T1" fmla="*/ 33 h 66"/>
                    <a:gd name="T2" fmla="*/ 33 w 333"/>
                    <a:gd name="T3" fmla="*/ 66 h 66"/>
                    <a:gd name="T4" fmla="*/ 300 w 333"/>
                    <a:gd name="T5" fmla="*/ 66 h 66"/>
                    <a:gd name="T6" fmla="*/ 333 w 333"/>
                    <a:gd name="T7" fmla="*/ 33 h 66"/>
                    <a:gd name="T8" fmla="*/ 300 w 333"/>
                    <a:gd name="T9" fmla="*/ 0 h 66"/>
                    <a:gd name="T10" fmla="*/ 33 w 333"/>
                    <a:gd name="T11" fmla="*/ 0 h 66"/>
                    <a:gd name="T12" fmla="*/ 0 w 333"/>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333" h="66">
                      <a:moveTo>
                        <a:pt x="0" y="33"/>
                      </a:moveTo>
                      <a:cubicBezTo>
                        <a:pt x="0" y="51"/>
                        <a:pt x="15" y="66"/>
                        <a:pt x="33" y="66"/>
                      </a:cubicBezTo>
                      <a:lnTo>
                        <a:pt x="300" y="66"/>
                      </a:lnTo>
                      <a:cubicBezTo>
                        <a:pt x="318" y="66"/>
                        <a:pt x="333" y="51"/>
                        <a:pt x="333" y="33"/>
                      </a:cubicBezTo>
                      <a:cubicBezTo>
                        <a:pt x="333" y="15"/>
                        <a:pt x="318" y="0"/>
                        <a:pt x="300" y="0"/>
                      </a:cubicBezTo>
                      <a:lnTo>
                        <a:pt x="33" y="0"/>
                      </a:lnTo>
                      <a:cubicBezTo>
                        <a:pt x="15" y="0"/>
                        <a:pt x="0" y="15"/>
                        <a:pt x="0" y="33"/>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9" name="Freeform 102"/>
                <p:cNvSpPr>
                  <a:spLocks/>
                </p:cNvSpPr>
                <p:nvPr/>
              </p:nvSpPr>
              <p:spPr bwMode="auto">
                <a:xfrm rot="10800000">
                  <a:off x="5832096" y="2746345"/>
                  <a:ext cx="164022" cy="117760"/>
                </a:xfrm>
                <a:custGeom>
                  <a:avLst/>
                  <a:gdLst>
                    <a:gd name="T0" fmla="*/ 183 w 333"/>
                    <a:gd name="T1" fmla="*/ 224 h 240"/>
                    <a:gd name="T2" fmla="*/ 183 w 333"/>
                    <a:gd name="T3" fmla="*/ 153 h 240"/>
                    <a:gd name="T4" fmla="*/ 300 w 333"/>
                    <a:gd name="T5" fmla="*/ 153 h 240"/>
                    <a:gd name="T6" fmla="*/ 333 w 333"/>
                    <a:gd name="T7" fmla="*/ 120 h 240"/>
                    <a:gd name="T8" fmla="*/ 300 w 333"/>
                    <a:gd name="T9" fmla="*/ 86 h 240"/>
                    <a:gd name="T10" fmla="*/ 183 w 333"/>
                    <a:gd name="T11" fmla="*/ 86 h 240"/>
                    <a:gd name="T12" fmla="*/ 183 w 333"/>
                    <a:gd name="T13" fmla="*/ 16 h 240"/>
                    <a:gd name="T14" fmla="*/ 167 w 333"/>
                    <a:gd name="T15" fmla="*/ 7 h 240"/>
                    <a:gd name="T16" fmla="*/ 0 w 333"/>
                    <a:gd name="T17" fmla="*/ 120 h 240"/>
                    <a:gd name="T18" fmla="*/ 167 w 333"/>
                    <a:gd name="T19" fmla="*/ 233 h 240"/>
                    <a:gd name="T20" fmla="*/ 183 w 333"/>
                    <a:gd name="T21"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40">
                      <a:moveTo>
                        <a:pt x="183" y="224"/>
                      </a:moveTo>
                      <a:lnTo>
                        <a:pt x="183" y="153"/>
                      </a:lnTo>
                      <a:lnTo>
                        <a:pt x="300" y="153"/>
                      </a:lnTo>
                      <a:cubicBezTo>
                        <a:pt x="318" y="153"/>
                        <a:pt x="333" y="138"/>
                        <a:pt x="333" y="120"/>
                      </a:cubicBezTo>
                      <a:cubicBezTo>
                        <a:pt x="333" y="101"/>
                        <a:pt x="318" y="86"/>
                        <a:pt x="300" y="86"/>
                      </a:cubicBezTo>
                      <a:lnTo>
                        <a:pt x="183" y="86"/>
                      </a:lnTo>
                      <a:lnTo>
                        <a:pt x="183" y="16"/>
                      </a:lnTo>
                      <a:cubicBezTo>
                        <a:pt x="183" y="4"/>
                        <a:pt x="176" y="0"/>
                        <a:pt x="167" y="7"/>
                      </a:cubicBezTo>
                      <a:lnTo>
                        <a:pt x="0" y="120"/>
                      </a:lnTo>
                      <a:lnTo>
                        <a:pt x="167" y="233"/>
                      </a:lnTo>
                      <a:cubicBezTo>
                        <a:pt x="176" y="240"/>
                        <a:pt x="183" y="236"/>
                        <a:pt x="183" y="224"/>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70" name="Freeform 39"/>
                <p:cNvSpPr>
                  <a:spLocks/>
                </p:cNvSpPr>
                <p:nvPr/>
              </p:nvSpPr>
              <p:spPr bwMode="auto">
                <a:xfrm>
                  <a:off x="5519554" y="2711399"/>
                  <a:ext cx="386831" cy="386831"/>
                </a:xfrm>
                <a:custGeom>
                  <a:avLst/>
                  <a:gdLst>
                    <a:gd name="T0" fmla="*/ 710 w 733"/>
                    <a:gd name="T1" fmla="*/ 596 h 734"/>
                    <a:gd name="T2" fmla="*/ 698 w 733"/>
                    <a:gd name="T3" fmla="*/ 578 h 734"/>
                    <a:gd name="T4" fmla="*/ 486 w 733"/>
                    <a:gd name="T5" fmla="*/ 455 h 734"/>
                    <a:gd name="T6" fmla="*/ 471 w 733"/>
                    <a:gd name="T7" fmla="*/ 437 h 734"/>
                    <a:gd name="T8" fmla="*/ 446 w 733"/>
                    <a:gd name="T9" fmla="*/ 382 h 734"/>
                    <a:gd name="T10" fmla="*/ 504 w 733"/>
                    <a:gd name="T11" fmla="*/ 230 h 734"/>
                    <a:gd name="T12" fmla="*/ 504 w 733"/>
                    <a:gd name="T13" fmla="*/ 138 h 734"/>
                    <a:gd name="T14" fmla="*/ 366 w 733"/>
                    <a:gd name="T15" fmla="*/ 0 h 734"/>
                    <a:gd name="T16" fmla="*/ 229 w 733"/>
                    <a:gd name="T17" fmla="*/ 138 h 734"/>
                    <a:gd name="T18" fmla="*/ 229 w 733"/>
                    <a:gd name="T19" fmla="*/ 230 h 734"/>
                    <a:gd name="T20" fmla="*/ 286 w 733"/>
                    <a:gd name="T21" fmla="*/ 382 h 734"/>
                    <a:gd name="T22" fmla="*/ 261 w 733"/>
                    <a:gd name="T23" fmla="*/ 437 h 734"/>
                    <a:gd name="T24" fmla="*/ 246 w 733"/>
                    <a:gd name="T25" fmla="*/ 455 h 734"/>
                    <a:gd name="T26" fmla="*/ 35 w 733"/>
                    <a:gd name="T27" fmla="*/ 578 h 734"/>
                    <a:gd name="T28" fmla="*/ 22 w 733"/>
                    <a:gd name="T29" fmla="*/ 596 h 734"/>
                    <a:gd name="T30" fmla="*/ 0 w 733"/>
                    <a:gd name="T31" fmla="*/ 734 h 734"/>
                    <a:gd name="T32" fmla="*/ 733 w 733"/>
                    <a:gd name="T33" fmla="*/ 734 h 734"/>
                    <a:gd name="T34" fmla="*/ 710 w 733"/>
                    <a:gd name="T35" fmla="*/ 59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3" h="734">
                      <a:moveTo>
                        <a:pt x="710" y="596"/>
                      </a:moveTo>
                      <a:cubicBezTo>
                        <a:pt x="709" y="589"/>
                        <a:pt x="704" y="581"/>
                        <a:pt x="698" y="578"/>
                      </a:cubicBezTo>
                      <a:lnTo>
                        <a:pt x="486" y="455"/>
                      </a:lnTo>
                      <a:cubicBezTo>
                        <a:pt x="480" y="452"/>
                        <a:pt x="474" y="444"/>
                        <a:pt x="471" y="437"/>
                      </a:cubicBezTo>
                      <a:lnTo>
                        <a:pt x="446" y="382"/>
                      </a:lnTo>
                      <a:cubicBezTo>
                        <a:pt x="481" y="357"/>
                        <a:pt x="504" y="276"/>
                        <a:pt x="504" y="230"/>
                      </a:cubicBezTo>
                      <a:lnTo>
                        <a:pt x="504" y="138"/>
                      </a:lnTo>
                      <a:cubicBezTo>
                        <a:pt x="504" y="62"/>
                        <a:pt x="442" y="0"/>
                        <a:pt x="366" y="0"/>
                      </a:cubicBezTo>
                      <a:cubicBezTo>
                        <a:pt x="291" y="0"/>
                        <a:pt x="229" y="62"/>
                        <a:pt x="229" y="138"/>
                      </a:cubicBezTo>
                      <a:lnTo>
                        <a:pt x="229" y="230"/>
                      </a:lnTo>
                      <a:cubicBezTo>
                        <a:pt x="229" y="276"/>
                        <a:pt x="251" y="357"/>
                        <a:pt x="286" y="382"/>
                      </a:cubicBezTo>
                      <a:lnTo>
                        <a:pt x="261" y="437"/>
                      </a:lnTo>
                      <a:cubicBezTo>
                        <a:pt x="259" y="444"/>
                        <a:pt x="252" y="452"/>
                        <a:pt x="246" y="455"/>
                      </a:cubicBezTo>
                      <a:lnTo>
                        <a:pt x="35" y="578"/>
                      </a:lnTo>
                      <a:cubicBezTo>
                        <a:pt x="29" y="581"/>
                        <a:pt x="23" y="589"/>
                        <a:pt x="22" y="596"/>
                      </a:cubicBezTo>
                      <a:lnTo>
                        <a:pt x="0" y="734"/>
                      </a:lnTo>
                      <a:lnTo>
                        <a:pt x="733" y="734"/>
                      </a:lnTo>
                      <a:lnTo>
                        <a:pt x="710" y="596"/>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62" name="Oval 61"/>
              <p:cNvSpPr/>
              <p:nvPr/>
            </p:nvSpPr>
            <p:spPr bwMode="auto">
              <a:xfrm>
                <a:off x="4484716" y="736218"/>
                <a:ext cx="1356000" cy="1356000"/>
              </a:xfrm>
              <a:prstGeom prst="ellipse">
                <a:avLst/>
              </a:prstGeom>
              <a:noFill/>
              <a:ln w="19050" cmpd="sng">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94" name="Rectangle 93"/>
            <p:cNvSpPr/>
            <p:nvPr/>
          </p:nvSpPr>
          <p:spPr>
            <a:xfrm>
              <a:off x="4867060" y="1204814"/>
              <a:ext cx="1636088" cy="500090"/>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Inspire</a:t>
              </a:r>
            </a:p>
          </p:txBody>
        </p:sp>
        <p:sp>
          <p:nvSpPr>
            <p:cNvPr id="95" name="TextBox 94">
              <a:extLst>
                <a:ext uri="{FF2B5EF4-FFF2-40B4-BE49-F238E27FC236}">
                  <a16:creationId xmlns:a16="http://schemas.microsoft.com/office/drawing/2014/main" id="{53266E1C-20E1-FE4B-842F-BB16E5949101}"/>
                </a:ext>
              </a:extLst>
            </p:cNvPr>
            <p:cNvSpPr txBox="1"/>
            <p:nvPr/>
          </p:nvSpPr>
          <p:spPr>
            <a:xfrm>
              <a:off x="4849154" y="3115809"/>
              <a:ext cx="1673905" cy="650804"/>
            </a:xfrm>
            <a:prstGeom prst="rect">
              <a:avLst/>
            </a:prstGeom>
            <a:noFill/>
            <a:ln>
              <a:noFill/>
            </a:ln>
          </p:spPr>
          <p:txBody>
            <a:bodyPr wrap="square" rtlCol="0">
              <a:spAutoFit/>
            </a:bodyPr>
            <a:lstStyle/>
            <a:p>
              <a:pPr marL="0" marR="0" lvl="0" indent="0" algn="ctr" defTabSz="914354" rtl="0" eaLnBrk="1" fontAlgn="auto" latinLnBrk="0" hangingPunct="1">
                <a:lnSpc>
                  <a:spcPct val="90000"/>
                </a:lnSpc>
                <a:spcBef>
                  <a:spcPts val="800"/>
                </a:spcBef>
                <a:spcAft>
                  <a:spcPts val="0"/>
                </a:spcAft>
                <a:buClrTx/>
                <a:buSzTx/>
                <a:buFontTx/>
                <a:buNone/>
                <a:tabLst/>
                <a:defRPr/>
              </a:pPr>
              <a: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t>DevNet </a:t>
              </a:r>
              <a:b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br>
              <a:r>
                <a:rPr kumimoji="0" lang="en-US" sz="1733" b="0" i="0" u="none" strike="noStrike" kern="1200" cap="none" spc="0" normalizeH="0" baseline="0" noProof="0" dirty="0">
                  <a:ln>
                    <a:noFill/>
                  </a:ln>
                  <a:solidFill>
                    <a:srgbClr val="0D868E"/>
                  </a:solidFill>
                  <a:effectLst/>
                  <a:uLnTx/>
                  <a:uFillTx/>
                  <a:latin typeface="Arial"/>
                  <a:ea typeface="ＭＳ Ｐゴシック" charset="0"/>
                  <a:cs typeface="+mn-cs"/>
                </a:rPr>
                <a:t>Creations &amp; Code Exchange</a:t>
              </a:r>
            </a:p>
          </p:txBody>
        </p:sp>
      </p:grpSp>
      <p:grpSp>
        <p:nvGrpSpPr>
          <p:cNvPr id="15" name="Group 14"/>
          <p:cNvGrpSpPr/>
          <p:nvPr/>
        </p:nvGrpSpPr>
        <p:grpSpPr>
          <a:xfrm>
            <a:off x="9041356" y="1513277"/>
            <a:ext cx="2231873" cy="3614534"/>
            <a:chOff x="6875145" y="1054276"/>
            <a:chExt cx="1673905" cy="2710900"/>
          </a:xfrm>
        </p:grpSpPr>
        <p:sp>
          <p:nvSpPr>
            <p:cNvPr id="102" name="Rectangle 101"/>
            <p:cNvSpPr/>
            <p:nvPr/>
          </p:nvSpPr>
          <p:spPr>
            <a:xfrm>
              <a:off x="6895055" y="1054276"/>
              <a:ext cx="1634084" cy="2707863"/>
            </a:xfrm>
            <a:prstGeom prst="rect">
              <a:avLst/>
            </a:prstGeom>
            <a:solidFill>
              <a:schemeClr val="accent3"/>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96" name="Rectangle 95"/>
            <p:cNvSpPr/>
            <p:nvPr/>
          </p:nvSpPr>
          <p:spPr>
            <a:xfrm>
              <a:off x="6895055"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72" name="Group 71"/>
            <p:cNvGrpSpPr/>
            <p:nvPr/>
          </p:nvGrpSpPr>
          <p:grpSpPr>
            <a:xfrm>
              <a:off x="7148979" y="1745296"/>
              <a:ext cx="1191538" cy="1184262"/>
              <a:chOff x="6606075" y="736218"/>
              <a:chExt cx="1356000" cy="1356000"/>
            </a:xfrm>
          </p:grpSpPr>
          <p:sp>
            <p:nvSpPr>
              <p:cNvPr id="73" name="Oval 72"/>
              <p:cNvSpPr/>
              <p:nvPr/>
            </p:nvSpPr>
            <p:spPr bwMode="auto">
              <a:xfrm>
                <a:off x="6713015" y="844311"/>
                <a:ext cx="1144358" cy="1144358"/>
              </a:xfrm>
              <a:prstGeom prst="ellipse">
                <a:avLst/>
              </a:prstGeom>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74" name="Group 73"/>
              <p:cNvGrpSpPr/>
              <p:nvPr/>
            </p:nvGrpSpPr>
            <p:grpSpPr>
              <a:xfrm>
                <a:off x="6767628" y="1215869"/>
                <a:ext cx="1035132" cy="375066"/>
                <a:chOff x="6920823" y="3065215"/>
                <a:chExt cx="719647" cy="260754"/>
              </a:xfrm>
              <a:solidFill>
                <a:srgbClr val="FFFFFF"/>
              </a:solidFill>
            </p:grpSpPr>
            <p:grpSp>
              <p:nvGrpSpPr>
                <p:cNvPr id="76" name="Group 75"/>
                <p:cNvGrpSpPr/>
                <p:nvPr/>
              </p:nvGrpSpPr>
              <p:grpSpPr>
                <a:xfrm>
                  <a:off x="7087184" y="3065215"/>
                  <a:ext cx="386925" cy="260754"/>
                  <a:chOff x="5681670" y="3267571"/>
                  <a:chExt cx="386925" cy="260754"/>
                </a:xfrm>
                <a:grpFill/>
              </p:grpSpPr>
              <p:sp>
                <p:nvSpPr>
                  <p:cNvPr id="79" name="Freeform 14"/>
                  <p:cNvSpPr>
                    <a:spLocks/>
                  </p:cNvSpPr>
                  <p:nvPr/>
                </p:nvSpPr>
                <p:spPr bwMode="auto">
                  <a:xfrm>
                    <a:off x="5955041" y="3318039"/>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80" name="Freeform 15"/>
                  <p:cNvSpPr>
                    <a:spLocks/>
                  </p:cNvSpPr>
                  <p:nvPr/>
                </p:nvSpPr>
                <p:spPr bwMode="auto">
                  <a:xfrm>
                    <a:off x="5681670" y="3318039"/>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81" name="Freeform 16"/>
                  <p:cNvSpPr>
                    <a:spLocks/>
                  </p:cNvSpPr>
                  <p:nvPr/>
                </p:nvSpPr>
                <p:spPr bwMode="auto">
                  <a:xfrm>
                    <a:off x="5744755" y="3267571"/>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77" name="Freeform 102"/>
                <p:cNvSpPr>
                  <a:spLocks/>
                </p:cNvSpPr>
                <p:nvPr/>
              </p:nvSpPr>
              <p:spPr bwMode="auto">
                <a:xfrm>
                  <a:off x="7476448" y="3142982"/>
                  <a:ext cx="164022" cy="117760"/>
                </a:xfrm>
                <a:custGeom>
                  <a:avLst/>
                  <a:gdLst>
                    <a:gd name="T0" fmla="*/ 183 w 333"/>
                    <a:gd name="T1" fmla="*/ 224 h 240"/>
                    <a:gd name="T2" fmla="*/ 183 w 333"/>
                    <a:gd name="T3" fmla="*/ 153 h 240"/>
                    <a:gd name="T4" fmla="*/ 300 w 333"/>
                    <a:gd name="T5" fmla="*/ 153 h 240"/>
                    <a:gd name="T6" fmla="*/ 333 w 333"/>
                    <a:gd name="T7" fmla="*/ 120 h 240"/>
                    <a:gd name="T8" fmla="*/ 300 w 333"/>
                    <a:gd name="T9" fmla="*/ 86 h 240"/>
                    <a:gd name="T10" fmla="*/ 183 w 333"/>
                    <a:gd name="T11" fmla="*/ 86 h 240"/>
                    <a:gd name="T12" fmla="*/ 183 w 333"/>
                    <a:gd name="T13" fmla="*/ 16 h 240"/>
                    <a:gd name="T14" fmla="*/ 167 w 333"/>
                    <a:gd name="T15" fmla="*/ 7 h 240"/>
                    <a:gd name="T16" fmla="*/ 0 w 333"/>
                    <a:gd name="T17" fmla="*/ 120 h 240"/>
                    <a:gd name="T18" fmla="*/ 167 w 333"/>
                    <a:gd name="T19" fmla="*/ 233 h 240"/>
                    <a:gd name="T20" fmla="*/ 183 w 333"/>
                    <a:gd name="T21"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40">
                      <a:moveTo>
                        <a:pt x="183" y="224"/>
                      </a:moveTo>
                      <a:lnTo>
                        <a:pt x="183" y="153"/>
                      </a:lnTo>
                      <a:lnTo>
                        <a:pt x="300" y="153"/>
                      </a:lnTo>
                      <a:cubicBezTo>
                        <a:pt x="318" y="153"/>
                        <a:pt x="333" y="138"/>
                        <a:pt x="333" y="120"/>
                      </a:cubicBezTo>
                      <a:cubicBezTo>
                        <a:pt x="333" y="101"/>
                        <a:pt x="318" y="86"/>
                        <a:pt x="300" y="86"/>
                      </a:cubicBezTo>
                      <a:lnTo>
                        <a:pt x="183" y="86"/>
                      </a:lnTo>
                      <a:lnTo>
                        <a:pt x="183" y="16"/>
                      </a:lnTo>
                      <a:cubicBezTo>
                        <a:pt x="183" y="4"/>
                        <a:pt x="176" y="0"/>
                        <a:pt x="167" y="7"/>
                      </a:cubicBezTo>
                      <a:lnTo>
                        <a:pt x="0" y="120"/>
                      </a:lnTo>
                      <a:lnTo>
                        <a:pt x="167" y="233"/>
                      </a:lnTo>
                      <a:cubicBezTo>
                        <a:pt x="176" y="240"/>
                        <a:pt x="183" y="236"/>
                        <a:pt x="183" y="224"/>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78" name="Freeform 102"/>
                <p:cNvSpPr>
                  <a:spLocks/>
                </p:cNvSpPr>
                <p:nvPr/>
              </p:nvSpPr>
              <p:spPr bwMode="auto">
                <a:xfrm rot="10800000">
                  <a:off x="6920823" y="3142982"/>
                  <a:ext cx="164022" cy="117760"/>
                </a:xfrm>
                <a:custGeom>
                  <a:avLst/>
                  <a:gdLst>
                    <a:gd name="T0" fmla="*/ 183 w 333"/>
                    <a:gd name="T1" fmla="*/ 224 h 240"/>
                    <a:gd name="T2" fmla="*/ 183 w 333"/>
                    <a:gd name="T3" fmla="*/ 153 h 240"/>
                    <a:gd name="T4" fmla="*/ 300 w 333"/>
                    <a:gd name="T5" fmla="*/ 153 h 240"/>
                    <a:gd name="T6" fmla="*/ 333 w 333"/>
                    <a:gd name="T7" fmla="*/ 120 h 240"/>
                    <a:gd name="T8" fmla="*/ 300 w 333"/>
                    <a:gd name="T9" fmla="*/ 86 h 240"/>
                    <a:gd name="T10" fmla="*/ 183 w 333"/>
                    <a:gd name="T11" fmla="*/ 86 h 240"/>
                    <a:gd name="T12" fmla="*/ 183 w 333"/>
                    <a:gd name="T13" fmla="*/ 16 h 240"/>
                    <a:gd name="T14" fmla="*/ 167 w 333"/>
                    <a:gd name="T15" fmla="*/ 7 h 240"/>
                    <a:gd name="T16" fmla="*/ 0 w 333"/>
                    <a:gd name="T17" fmla="*/ 120 h 240"/>
                    <a:gd name="T18" fmla="*/ 167 w 333"/>
                    <a:gd name="T19" fmla="*/ 233 h 240"/>
                    <a:gd name="T20" fmla="*/ 183 w 333"/>
                    <a:gd name="T21"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40">
                      <a:moveTo>
                        <a:pt x="183" y="224"/>
                      </a:moveTo>
                      <a:lnTo>
                        <a:pt x="183" y="153"/>
                      </a:lnTo>
                      <a:lnTo>
                        <a:pt x="300" y="153"/>
                      </a:lnTo>
                      <a:cubicBezTo>
                        <a:pt x="318" y="153"/>
                        <a:pt x="333" y="138"/>
                        <a:pt x="333" y="120"/>
                      </a:cubicBezTo>
                      <a:cubicBezTo>
                        <a:pt x="333" y="101"/>
                        <a:pt x="318" y="86"/>
                        <a:pt x="300" y="86"/>
                      </a:cubicBezTo>
                      <a:lnTo>
                        <a:pt x="183" y="86"/>
                      </a:lnTo>
                      <a:lnTo>
                        <a:pt x="183" y="16"/>
                      </a:lnTo>
                      <a:cubicBezTo>
                        <a:pt x="183" y="4"/>
                        <a:pt x="176" y="0"/>
                        <a:pt x="167" y="7"/>
                      </a:cubicBezTo>
                      <a:lnTo>
                        <a:pt x="0" y="120"/>
                      </a:lnTo>
                      <a:lnTo>
                        <a:pt x="167" y="233"/>
                      </a:lnTo>
                      <a:cubicBezTo>
                        <a:pt x="176" y="240"/>
                        <a:pt x="183" y="236"/>
                        <a:pt x="183" y="224"/>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75" name="Oval 74"/>
              <p:cNvSpPr/>
              <p:nvPr/>
            </p:nvSpPr>
            <p:spPr bwMode="auto">
              <a:xfrm>
                <a:off x="6606075" y="736218"/>
                <a:ext cx="1356000" cy="1356000"/>
              </a:xfrm>
              <a:prstGeom prst="ellipse">
                <a:avLst/>
              </a:prstGeom>
              <a:noFill/>
              <a:ln w="19050" cmpd="sng">
                <a:solidFill>
                  <a:schemeClr val="bg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97" name="Rectangle 96"/>
            <p:cNvSpPr/>
            <p:nvPr/>
          </p:nvSpPr>
          <p:spPr>
            <a:xfrm>
              <a:off x="6895055" y="1204814"/>
              <a:ext cx="1634084" cy="500089"/>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Connect</a:t>
              </a:r>
            </a:p>
          </p:txBody>
        </p:sp>
        <p:sp>
          <p:nvSpPr>
            <p:cNvPr id="98" name="TextBox 97">
              <a:extLst>
                <a:ext uri="{FF2B5EF4-FFF2-40B4-BE49-F238E27FC236}">
                  <a16:creationId xmlns:a16="http://schemas.microsoft.com/office/drawing/2014/main" id="{53266E1C-20E1-FE4B-842F-BB16E5949101}"/>
                </a:ext>
              </a:extLst>
            </p:cNvPr>
            <p:cNvSpPr txBox="1"/>
            <p:nvPr/>
          </p:nvSpPr>
          <p:spPr>
            <a:xfrm>
              <a:off x="6875145" y="3118842"/>
              <a:ext cx="1673905" cy="470802"/>
            </a:xfrm>
            <a:prstGeom prst="rect">
              <a:avLst/>
            </a:prstGeom>
            <a:noFill/>
            <a:ln>
              <a:noFill/>
            </a:ln>
          </p:spPr>
          <p:txBody>
            <a:bodyPr wrap="square" lIns="0" rIns="0" rtlCol="0">
              <a:spAutoFit/>
            </a:bodyPr>
            <a:lstStyle/>
            <a:p>
              <a:pPr marL="0" marR="0" lvl="0" indent="0" algn="ctr" defTabSz="914354" rtl="0" eaLnBrk="1" fontAlgn="auto" latinLnBrk="0" hangingPunct="1">
                <a:lnSpc>
                  <a:spcPct val="90000"/>
                </a:lnSpc>
                <a:spcBef>
                  <a:spcPts val="800"/>
                </a:spcBef>
                <a:spcAft>
                  <a:spcPts val="0"/>
                </a:spcAft>
                <a:buClrTx/>
                <a:buSzTx/>
                <a:buFontTx/>
                <a:buNone/>
                <a:tabLst/>
                <a:defRPr/>
              </a:pPr>
              <a:r>
                <a:rPr kumimoji="0" lang="en-US" sz="2133" b="0" i="0" u="none" strike="noStrike" kern="1200" cap="none" spc="0" normalizeH="0" baseline="0" noProof="0" err="1">
                  <a:ln>
                    <a:noFill/>
                  </a:ln>
                  <a:solidFill>
                    <a:srgbClr val="0D868E"/>
                  </a:solidFill>
                  <a:effectLst/>
                  <a:uLnTx/>
                  <a:uFillTx/>
                  <a:latin typeface="Arial"/>
                  <a:ea typeface="ＭＳ Ｐゴシック" charset="0"/>
                  <a:cs typeface="+mn-cs"/>
                </a:rPr>
                <a:t>DevNet</a:t>
              </a:r>
              <a: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t> </a:t>
              </a:r>
              <a:b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br>
              <a:r>
                <a:rPr kumimoji="0" lang="en-US" sz="1733" b="0" i="0" u="none" strike="noStrike" kern="1200" cap="none" spc="0" normalizeH="0" baseline="0" noProof="0">
                  <a:ln>
                    <a:noFill/>
                  </a:ln>
                  <a:solidFill>
                    <a:srgbClr val="0D868E"/>
                  </a:solidFill>
                  <a:effectLst/>
                  <a:uLnTx/>
                  <a:uFillTx/>
                  <a:latin typeface="Arial"/>
                  <a:ea typeface="ＭＳ Ｐゴシック" charset="0"/>
                  <a:cs typeface="+mn-cs"/>
                </a:rPr>
                <a:t>Community &amp; Events</a:t>
              </a:r>
            </a:p>
          </p:txBody>
        </p:sp>
      </p:grpSp>
      <p:pic>
        <p:nvPicPr>
          <p:cNvPr id="104" name="Picture 10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2455" y="461263"/>
            <a:ext cx="2616479" cy="810448"/>
          </a:xfrm>
          <a:prstGeom prst="rect">
            <a:avLst/>
          </a:prstGeom>
        </p:spPr>
      </p:pic>
      <p:sp>
        <p:nvSpPr>
          <p:cNvPr id="4" name="Left Bracket 3">
            <a:extLst>
              <a:ext uri="{FF2B5EF4-FFF2-40B4-BE49-F238E27FC236}">
                <a16:creationId xmlns:a16="http://schemas.microsoft.com/office/drawing/2014/main" id="{A9EB1973-4D81-EF4D-A885-7E9A5E2747E1}"/>
              </a:ext>
            </a:extLst>
          </p:cNvPr>
          <p:cNvSpPr/>
          <p:nvPr/>
        </p:nvSpPr>
        <p:spPr>
          <a:xfrm rot="16200000">
            <a:off x="3330469" y="3145100"/>
            <a:ext cx="152576" cy="4600725"/>
          </a:xfrm>
          <a:prstGeom prst="leftBracket">
            <a:avLst/>
          </a:prstGeom>
          <a:ln w="57150"/>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2D0F79AB-ADAD-D445-8710-85645195BAEA}"/>
              </a:ext>
            </a:extLst>
          </p:cNvPr>
          <p:cNvSpPr txBox="1"/>
          <p:nvPr/>
        </p:nvSpPr>
        <p:spPr>
          <a:xfrm>
            <a:off x="2747762" y="5633942"/>
            <a:ext cx="1391728" cy="461665"/>
          </a:xfrm>
          <a:prstGeom prst="rect">
            <a:avLst/>
          </a:prstGeom>
          <a:noFill/>
        </p:spPr>
        <p:txBody>
          <a:bodyPr wrap="none" rtlCol="0">
            <a:spAutoFit/>
          </a:bodyPr>
          <a:lstStyle/>
          <a:p>
            <a:r>
              <a:rPr lang="en-US" sz="2400" b="1" dirty="0">
                <a:latin typeface="+mn-lt"/>
              </a:rPr>
              <a:t>Phase-1</a:t>
            </a:r>
          </a:p>
        </p:txBody>
      </p:sp>
      <p:sp>
        <p:nvSpPr>
          <p:cNvPr id="71" name="Left Bracket 70">
            <a:extLst>
              <a:ext uri="{FF2B5EF4-FFF2-40B4-BE49-F238E27FC236}">
                <a16:creationId xmlns:a16="http://schemas.microsoft.com/office/drawing/2014/main" id="{64DF138E-C195-6841-B353-83452516C9FD}"/>
              </a:ext>
            </a:extLst>
          </p:cNvPr>
          <p:cNvSpPr/>
          <p:nvPr/>
        </p:nvSpPr>
        <p:spPr>
          <a:xfrm rot="16200000">
            <a:off x="8729927" y="3147174"/>
            <a:ext cx="152576" cy="4600725"/>
          </a:xfrm>
          <a:prstGeom prst="leftBracket">
            <a:avLst/>
          </a:prstGeom>
          <a:ln w="57150"/>
        </p:spPr>
        <p:style>
          <a:lnRef idx="1">
            <a:schemeClr val="accent6"/>
          </a:lnRef>
          <a:fillRef idx="0">
            <a:schemeClr val="accent6"/>
          </a:fillRef>
          <a:effectRef idx="0">
            <a:schemeClr val="accent6"/>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82" name="TextBox 81">
            <a:extLst>
              <a:ext uri="{FF2B5EF4-FFF2-40B4-BE49-F238E27FC236}">
                <a16:creationId xmlns:a16="http://schemas.microsoft.com/office/drawing/2014/main" id="{81A2BA83-44C8-DA4B-A825-4739A11781C4}"/>
              </a:ext>
            </a:extLst>
          </p:cNvPr>
          <p:cNvSpPr txBox="1"/>
          <p:nvPr/>
        </p:nvSpPr>
        <p:spPr>
          <a:xfrm>
            <a:off x="8167216" y="5633942"/>
            <a:ext cx="1391728" cy="461665"/>
          </a:xfrm>
          <a:prstGeom prst="rect">
            <a:avLst/>
          </a:prstGeom>
          <a:noFill/>
        </p:spPr>
        <p:txBody>
          <a:bodyPr wrap="none" rtlCol="0">
            <a:spAutoFit/>
          </a:bodyPr>
          <a:lstStyle/>
          <a:p>
            <a:r>
              <a:rPr lang="en-US" sz="2400" b="1" dirty="0">
                <a:solidFill>
                  <a:schemeClr val="accent6"/>
                </a:solidFill>
                <a:latin typeface="+mn-lt"/>
              </a:rPr>
              <a:t>Phase-2</a:t>
            </a:r>
          </a:p>
        </p:txBody>
      </p:sp>
    </p:spTree>
    <p:extLst>
      <p:ext uri="{BB962C8B-B14F-4D97-AF65-F5344CB8AC3E}">
        <p14:creationId xmlns:p14="http://schemas.microsoft.com/office/powerpoint/2010/main" val="628391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Horizontal)">
                                      <p:cBhvr>
                                        <p:cTn id="11" dur="500"/>
                                        <p:tgtEl>
                                          <p:spTgt spid="13"/>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outHorizontal)">
                                      <p:cBhvr>
                                        <p:cTn id="15" dur="500"/>
                                        <p:tgtEl>
                                          <p:spTgt spid="14"/>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1" grpId="0" animBg="1"/>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852-11B7-B64E-B784-7CC5FA7DF977}"/>
              </a:ext>
            </a:extLst>
          </p:cNvPr>
          <p:cNvSpPr>
            <a:spLocks noGrp="1"/>
          </p:cNvSpPr>
          <p:nvPr>
            <p:ph type="title"/>
          </p:nvPr>
        </p:nvSpPr>
        <p:spPr/>
        <p:txBody>
          <a:bodyPr/>
          <a:lstStyle/>
          <a:p>
            <a:endParaRPr lang="en-CN"/>
          </a:p>
        </p:txBody>
      </p:sp>
      <p:pic>
        <p:nvPicPr>
          <p:cNvPr id="3" name="Picture 2">
            <a:extLst>
              <a:ext uri="{FF2B5EF4-FFF2-40B4-BE49-F238E27FC236}">
                <a16:creationId xmlns:a16="http://schemas.microsoft.com/office/drawing/2014/main" id="{12CD3AA9-D6CF-1948-8C83-5743E0584D0B}"/>
              </a:ext>
            </a:extLst>
          </p:cNvPr>
          <p:cNvPicPr>
            <a:picLocks noChangeAspect="1"/>
          </p:cNvPicPr>
          <p:nvPr/>
        </p:nvPicPr>
        <p:blipFill>
          <a:blip r:embed="rId2"/>
          <a:stretch>
            <a:fillRect/>
          </a:stretch>
        </p:blipFill>
        <p:spPr>
          <a:xfrm>
            <a:off x="246886" y="0"/>
            <a:ext cx="11464119" cy="6858000"/>
          </a:xfrm>
          <a:prstGeom prst="rect">
            <a:avLst/>
          </a:prstGeom>
        </p:spPr>
      </p:pic>
    </p:spTree>
    <p:extLst>
      <p:ext uri="{BB962C8B-B14F-4D97-AF65-F5344CB8AC3E}">
        <p14:creationId xmlns:p14="http://schemas.microsoft.com/office/powerpoint/2010/main" val="42057079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74B758-79FF-F94A-9476-EF5EA211CD8D}"/>
              </a:ext>
            </a:extLst>
          </p:cNvPr>
          <p:cNvSpPr>
            <a:spLocks noGrp="1"/>
          </p:cNvSpPr>
          <p:nvPr>
            <p:ph type="body" sz="quarter" idx="10"/>
          </p:nvPr>
        </p:nvSpPr>
        <p:spPr/>
        <p:txBody>
          <a:bodyPr/>
          <a:lstStyle/>
          <a:p>
            <a:r>
              <a:rPr lang="en-US" altLang="zh-CN" dirty="0"/>
              <a:t>Tracks</a:t>
            </a:r>
            <a:r>
              <a:rPr lang="zh-CN" altLang="en-US" dirty="0"/>
              <a:t> </a:t>
            </a:r>
            <a:r>
              <a:rPr lang="en-US" altLang="zh-CN" dirty="0"/>
              <a:t>-</a:t>
            </a:r>
            <a:r>
              <a:rPr lang="zh-CN" altLang="en-US" dirty="0"/>
              <a:t> </a:t>
            </a:r>
            <a:r>
              <a:rPr lang="en-US" dirty="0" err="1"/>
              <a:t>DevNet</a:t>
            </a:r>
            <a:r>
              <a:rPr lang="en-US" dirty="0"/>
              <a:t> Tracks provide you with a guided path to learn selected Cisco technologies.</a:t>
            </a:r>
          </a:p>
          <a:p>
            <a:r>
              <a:rPr lang="en-US" altLang="zh-CN" dirty="0"/>
              <a:t>Modules</a:t>
            </a:r>
            <a:r>
              <a:rPr lang="zh-CN" altLang="en-US" dirty="0"/>
              <a:t> </a:t>
            </a:r>
            <a:r>
              <a:rPr lang="en-US" altLang="zh-CN" dirty="0"/>
              <a:t>-</a:t>
            </a:r>
            <a:r>
              <a:rPr lang="zh-CN" altLang="en-US" dirty="0"/>
              <a:t> </a:t>
            </a:r>
            <a:r>
              <a:rPr lang="en-US" dirty="0"/>
              <a:t>Modules are standalone learning units that are used in </a:t>
            </a:r>
            <a:r>
              <a:rPr lang="en-US" dirty="0" err="1"/>
              <a:t>DevNet</a:t>
            </a:r>
            <a:r>
              <a:rPr lang="en-US" dirty="0"/>
              <a:t> Tracks.</a:t>
            </a:r>
          </a:p>
          <a:p>
            <a:r>
              <a:rPr lang="en-US" altLang="zh-CN" dirty="0"/>
              <a:t>Labs</a:t>
            </a:r>
            <a:r>
              <a:rPr lang="zh-CN" altLang="en-US" dirty="0"/>
              <a:t> </a:t>
            </a:r>
            <a:r>
              <a:rPr lang="en-US" altLang="zh-CN" dirty="0"/>
              <a:t>-</a:t>
            </a:r>
            <a:r>
              <a:rPr lang="zh-CN" altLang="en-US" dirty="0"/>
              <a:t> </a:t>
            </a:r>
            <a:r>
              <a:rPr lang="en-US" altLang="zh-CN" dirty="0"/>
              <a:t>Modules</a:t>
            </a:r>
            <a:r>
              <a:rPr lang="zh-CN" altLang="en-US" dirty="0"/>
              <a:t> </a:t>
            </a:r>
            <a:r>
              <a:rPr lang="en-US" altLang="zh-CN" dirty="0"/>
              <a:t>are</a:t>
            </a:r>
            <a:r>
              <a:rPr lang="zh-CN" altLang="en-US" dirty="0"/>
              <a:t> </a:t>
            </a:r>
            <a:r>
              <a:rPr lang="en-US" altLang="zh-CN" dirty="0"/>
              <a:t>made</a:t>
            </a:r>
            <a:r>
              <a:rPr lang="zh-CN" altLang="en-US" dirty="0"/>
              <a:t> </a:t>
            </a:r>
            <a:r>
              <a:rPr lang="en-US" altLang="zh-CN" dirty="0"/>
              <a:t>up</a:t>
            </a:r>
            <a:r>
              <a:rPr lang="zh-CN" altLang="en-US" dirty="0"/>
              <a:t> </a:t>
            </a:r>
            <a:r>
              <a:rPr lang="en-US" altLang="zh-CN" dirty="0"/>
              <a:t>of</a:t>
            </a:r>
            <a:r>
              <a:rPr lang="zh-CN" altLang="en-US" dirty="0"/>
              <a:t> </a:t>
            </a:r>
            <a:r>
              <a:rPr lang="en-US" altLang="zh-CN" dirty="0"/>
              <a:t>labs.</a:t>
            </a:r>
            <a:r>
              <a:rPr lang="zh-CN" altLang="en-US" dirty="0"/>
              <a:t> </a:t>
            </a:r>
            <a:endParaRPr lang="en-CN" dirty="0"/>
          </a:p>
        </p:txBody>
      </p:sp>
      <p:sp>
        <p:nvSpPr>
          <p:cNvPr id="2" name="Title 1">
            <a:extLst>
              <a:ext uri="{FF2B5EF4-FFF2-40B4-BE49-F238E27FC236}">
                <a16:creationId xmlns:a16="http://schemas.microsoft.com/office/drawing/2014/main" id="{A8EEC13B-3A4A-4447-A9DC-41F8CC9675D5}"/>
              </a:ext>
            </a:extLst>
          </p:cNvPr>
          <p:cNvSpPr>
            <a:spLocks noGrp="1"/>
          </p:cNvSpPr>
          <p:nvPr>
            <p:ph type="title"/>
          </p:nvPr>
        </p:nvSpPr>
        <p:spPr/>
        <p:txBody>
          <a:bodyPr/>
          <a:lstStyle/>
          <a:p>
            <a:r>
              <a:rPr lang="en-US" altLang="zh-CN" dirty="0"/>
              <a:t>Learning</a:t>
            </a:r>
            <a:r>
              <a:rPr lang="zh-CN" altLang="en-US" dirty="0"/>
              <a:t> </a:t>
            </a:r>
            <a:r>
              <a:rPr lang="en-US" altLang="zh-CN" dirty="0"/>
              <a:t>Tracks</a:t>
            </a:r>
            <a:endParaRPr lang="en-CN" dirty="0"/>
          </a:p>
        </p:txBody>
      </p:sp>
    </p:spTree>
    <p:extLst>
      <p:ext uri="{BB962C8B-B14F-4D97-AF65-F5344CB8AC3E}">
        <p14:creationId xmlns:p14="http://schemas.microsoft.com/office/powerpoint/2010/main" val="10892770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B163D-8E1B-8140-B161-C9085E6F2294}"/>
              </a:ext>
            </a:extLst>
          </p:cNvPr>
          <p:cNvSpPr>
            <a:spLocks noGrp="1"/>
          </p:cNvSpPr>
          <p:nvPr>
            <p:ph type="title"/>
          </p:nvPr>
        </p:nvSpPr>
        <p:spPr/>
        <p:txBody>
          <a:bodyPr/>
          <a:lstStyle/>
          <a:p>
            <a:r>
              <a:rPr lang="en-US" altLang="zh-CN" dirty="0" err="1"/>
              <a:t>DevNet</a:t>
            </a:r>
            <a:r>
              <a:rPr lang="zh-CN" altLang="en-US" dirty="0"/>
              <a:t> </a:t>
            </a:r>
            <a:r>
              <a:rPr lang="en-US" altLang="zh-CN" dirty="0"/>
              <a:t>C</a:t>
            </a:r>
            <a:r>
              <a:rPr lang="en-US" dirty="0"/>
              <a:t>ertification</a:t>
            </a:r>
          </a:p>
        </p:txBody>
      </p:sp>
      <p:pic>
        <p:nvPicPr>
          <p:cNvPr id="4" name="Picture 3">
            <a:extLst>
              <a:ext uri="{FF2B5EF4-FFF2-40B4-BE49-F238E27FC236}">
                <a16:creationId xmlns:a16="http://schemas.microsoft.com/office/drawing/2014/main" id="{34D86064-7C12-CD4B-928B-BBEE699BEEFE}"/>
              </a:ext>
            </a:extLst>
          </p:cNvPr>
          <p:cNvPicPr>
            <a:picLocks noChangeAspect="1"/>
          </p:cNvPicPr>
          <p:nvPr/>
        </p:nvPicPr>
        <p:blipFill>
          <a:blip r:embed="rId2"/>
          <a:stretch>
            <a:fillRect/>
          </a:stretch>
        </p:blipFill>
        <p:spPr>
          <a:xfrm>
            <a:off x="1905939" y="1109947"/>
            <a:ext cx="10243753" cy="4458515"/>
          </a:xfrm>
          <a:prstGeom prst="rect">
            <a:avLst/>
          </a:prstGeom>
        </p:spPr>
      </p:pic>
      <p:sp>
        <p:nvSpPr>
          <p:cNvPr id="5" name="Rounded Rectangle 4">
            <a:extLst>
              <a:ext uri="{FF2B5EF4-FFF2-40B4-BE49-F238E27FC236}">
                <a16:creationId xmlns:a16="http://schemas.microsoft.com/office/drawing/2014/main" id="{E70B72E7-44F2-3641-89F5-F4C253FBAFBA}"/>
              </a:ext>
            </a:extLst>
          </p:cNvPr>
          <p:cNvSpPr/>
          <p:nvPr/>
        </p:nvSpPr>
        <p:spPr>
          <a:xfrm>
            <a:off x="422030" y="4466492"/>
            <a:ext cx="3341078" cy="165295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err="1">
                <a:solidFill>
                  <a:schemeClr val="bg2"/>
                </a:solidFill>
              </a:rPr>
              <a:t>DevNet</a:t>
            </a:r>
            <a:r>
              <a:rPr lang="en-US" b="1" dirty="0">
                <a:solidFill>
                  <a:schemeClr val="bg2"/>
                </a:solidFill>
              </a:rPr>
              <a:t> Core exam</a:t>
            </a:r>
            <a:r>
              <a:rPr lang="en-US" altLang="zh-CN" b="1" dirty="0">
                <a:solidFill>
                  <a:schemeClr val="bg2"/>
                </a:solidFill>
              </a:rPr>
              <a:t>($400)</a:t>
            </a:r>
            <a:endParaRPr lang="en-US" b="1" dirty="0">
              <a:solidFill>
                <a:schemeClr val="bg2"/>
              </a:solidFill>
            </a:endParaRPr>
          </a:p>
          <a:p>
            <a:pPr algn="ctr"/>
            <a:r>
              <a:rPr lang="en-US" altLang="zh-CN" b="1" dirty="0">
                <a:solidFill>
                  <a:schemeClr val="bg2"/>
                </a:solidFill>
              </a:rPr>
              <a:t>+</a:t>
            </a:r>
          </a:p>
          <a:p>
            <a:pPr algn="ctr"/>
            <a:r>
              <a:rPr lang="en-US" altLang="zh-CN" b="1" dirty="0">
                <a:solidFill>
                  <a:schemeClr val="bg2"/>
                </a:solidFill>
              </a:rPr>
              <a:t>1</a:t>
            </a:r>
            <a:r>
              <a:rPr lang="zh-CN" altLang="en-US" b="1" dirty="0">
                <a:solidFill>
                  <a:schemeClr val="bg2"/>
                </a:solidFill>
              </a:rPr>
              <a:t>*</a:t>
            </a:r>
            <a:r>
              <a:rPr lang="en-US" altLang="zh-CN" b="1" dirty="0">
                <a:solidFill>
                  <a:schemeClr val="bg2"/>
                </a:solidFill>
              </a:rPr>
              <a:t>Concentration exam($300)</a:t>
            </a:r>
          </a:p>
          <a:p>
            <a:pPr algn="ctr"/>
            <a:r>
              <a:rPr lang="en-US" altLang="zh-CN" sz="1200" dirty="0">
                <a:solidFill>
                  <a:schemeClr val="bg2"/>
                </a:solidFill>
              </a:rPr>
              <a:t>(ENAUTO, CLAUTO, DCAUTO, SPAUTO, SAUTO, DEVOPS, DEVIOT, DEVWBX)</a:t>
            </a:r>
            <a:endParaRPr lang="en-US" sz="1200" dirty="0">
              <a:solidFill>
                <a:schemeClr val="bg2"/>
              </a:solidFill>
            </a:endParaRPr>
          </a:p>
        </p:txBody>
      </p:sp>
      <p:cxnSp>
        <p:nvCxnSpPr>
          <p:cNvPr id="7" name="Elbow Connector 6">
            <a:extLst>
              <a:ext uri="{FF2B5EF4-FFF2-40B4-BE49-F238E27FC236}">
                <a16:creationId xmlns:a16="http://schemas.microsoft.com/office/drawing/2014/main" id="{532F4CDD-DD21-304C-A6C6-684C65F3AD5D}"/>
              </a:ext>
            </a:extLst>
          </p:cNvPr>
          <p:cNvCxnSpPr>
            <a:cxnSpLocks/>
            <a:stCxn id="5" idx="0"/>
          </p:cNvCxnSpPr>
          <p:nvPr/>
        </p:nvCxnSpPr>
        <p:spPr>
          <a:xfrm rot="5400000" flipH="1" flipV="1">
            <a:off x="2464779" y="3508130"/>
            <a:ext cx="586152" cy="1330572"/>
          </a:xfrm>
          <a:prstGeom prst="bentConnector2">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6758D965-5724-1741-9EB0-4047F00F3E30}"/>
              </a:ext>
            </a:extLst>
          </p:cNvPr>
          <p:cNvPicPr>
            <a:picLocks noChangeAspect="1"/>
          </p:cNvPicPr>
          <p:nvPr/>
        </p:nvPicPr>
        <p:blipFill>
          <a:blip r:embed="rId3"/>
          <a:stretch>
            <a:fillRect/>
          </a:stretch>
        </p:blipFill>
        <p:spPr>
          <a:xfrm>
            <a:off x="4132918" y="5746159"/>
            <a:ext cx="8016774" cy="746573"/>
          </a:xfrm>
          <a:prstGeom prst="rect">
            <a:avLst/>
          </a:prstGeom>
        </p:spPr>
      </p:pic>
    </p:spTree>
    <p:extLst>
      <p:ext uri="{BB962C8B-B14F-4D97-AF65-F5344CB8AC3E}">
        <p14:creationId xmlns:p14="http://schemas.microsoft.com/office/powerpoint/2010/main" val="18767751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15424-B3C4-4C4C-9E0E-21D70A38463D}"/>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F609B3B8-DF7E-4448-AB37-A5C3DE969B17}"/>
              </a:ext>
            </a:extLst>
          </p:cNvPr>
          <p:cNvSpPr>
            <a:spLocks noGrp="1"/>
          </p:cNvSpPr>
          <p:nvPr>
            <p:ph type="title"/>
          </p:nvPr>
        </p:nvSpPr>
        <p:spPr/>
        <p:txBody>
          <a:bodyPr/>
          <a:lstStyle/>
          <a:p>
            <a:endParaRPr lang="en-CN"/>
          </a:p>
        </p:txBody>
      </p:sp>
      <p:pic>
        <p:nvPicPr>
          <p:cNvPr id="4" name="Picture 3">
            <a:extLst>
              <a:ext uri="{FF2B5EF4-FFF2-40B4-BE49-F238E27FC236}">
                <a16:creationId xmlns:a16="http://schemas.microsoft.com/office/drawing/2014/main" id="{A0D876C3-B10F-2D42-A1FD-79AD9139BECF}"/>
              </a:ext>
            </a:extLst>
          </p:cNvPr>
          <p:cNvPicPr>
            <a:picLocks noChangeAspect="1"/>
          </p:cNvPicPr>
          <p:nvPr/>
        </p:nvPicPr>
        <p:blipFill>
          <a:blip r:embed="rId2"/>
          <a:stretch>
            <a:fillRect/>
          </a:stretch>
        </p:blipFill>
        <p:spPr>
          <a:xfrm>
            <a:off x="0" y="3107"/>
            <a:ext cx="12192000" cy="6851785"/>
          </a:xfrm>
          <a:prstGeom prst="rect">
            <a:avLst/>
          </a:prstGeom>
        </p:spPr>
      </p:pic>
    </p:spTree>
    <p:extLst>
      <p:ext uri="{BB962C8B-B14F-4D97-AF65-F5344CB8AC3E}">
        <p14:creationId xmlns:p14="http://schemas.microsoft.com/office/powerpoint/2010/main" val="29412301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7AD0CF-F530-A94F-9709-0055C083B01C}"/>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F7667BEE-3A01-6B4B-AF8D-56E0FA4B7486}"/>
              </a:ext>
            </a:extLst>
          </p:cNvPr>
          <p:cNvSpPr>
            <a:spLocks noGrp="1"/>
          </p:cNvSpPr>
          <p:nvPr>
            <p:ph type="title"/>
          </p:nvPr>
        </p:nvSpPr>
        <p:spPr/>
        <p:txBody>
          <a:bodyPr/>
          <a:lstStyle/>
          <a:p>
            <a:endParaRPr lang="en-CN"/>
          </a:p>
        </p:txBody>
      </p:sp>
      <p:pic>
        <p:nvPicPr>
          <p:cNvPr id="4" name="Picture 3">
            <a:extLst>
              <a:ext uri="{FF2B5EF4-FFF2-40B4-BE49-F238E27FC236}">
                <a16:creationId xmlns:a16="http://schemas.microsoft.com/office/drawing/2014/main" id="{81276EF5-E808-9543-BA63-F8D7160BD13A}"/>
              </a:ext>
            </a:extLst>
          </p:cNvPr>
          <p:cNvPicPr>
            <a:picLocks noChangeAspect="1"/>
          </p:cNvPicPr>
          <p:nvPr/>
        </p:nvPicPr>
        <p:blipFill>
          <a:blip r:embed="rId2"/>
          <a:stretch>
            <a:fillRect/>
          </a:stretch>
        </p:blipFill>
        <p:spPr>
          <a:xfrm>
            <a:off x="363940" y="0"/>
            <a:ext cx="11464119" cy="6858000"/>
          </a:xfrm>
          <a:prstGeom prst="rect">
            <a:avLst/>
          </a:prstGeom>
        </p:spPr>
      </p:pic>
    </p:spTree>
    <p:extLst>
      <p:ext uri="{BB962C8B-B14F-4D97-AF65-F5344CB8AC3E}">
        <p14:creationId xmlns:p14="http://schemas.microsoft.com/office/powerpoint/2010/main" val="11457156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1F76-135F-7943-96A1-644D9D75A936}"/>
              </a:ext>
            </a:extLst>
          </p:cNvPr>
          <p:cNvSpPr>
            <a:spLocks noGrp="1"/>
          </p:cNvSpPr>
          <p:nvPr>
            <p:ph type="body" sz="quarter" idx="10"/>
          </p:nvPr>
        </p:nvSpPr>
        <p:spPr>
          <a:xfrm>
            <a:off x="616402" y="1602317"/>
            <a:ext cx="9784898" cy="4519083"/>
          </a:xfrm>
        </p:spPr>
        <p:txBody>
          <a:bodyPr/>
          <a:lstStyle/>
          <a:p>
            <a:r>
              <a:rPr lang="en-US" dirty="0"/>
              <a:t>Shared Environment with limited functionality.  </a:t>
            </a:r>
          </a:p>
          <a:p>
            <a:r>
              <a:rPr lang="en-US" dirty="0"/>
              <a:t>No admin privileges, no 3rd party applications.</a:t>
            </a:r>
          </a:p>
          <a:p>
            <a:r>
              <a:rPr lang="en-US" dirty="0"/>
              <a:t>Generally used for learning, endpoint/client connections, or basic REST calls.</a:t>
            </a:r>
          </a:p>
          <a:p>
            <a:r>
              <a:rPr lang="en-US" altLang="zh-CN" dirty="0"/>
              <a:t>No</a:t>
            </a:r>
            <a:r>
              <a:rPr lang="zh-CN" altLang="en-US" dirty="0"/>
              <a:t> </a:t>
            </a:r>
            <a:r>
              <a:rPr lang="en-US" altLang="zh-CN" dirty="0"/>
              <a:t>VPN</a:t>
            </a:r>
            <a:r>
              <a:rPr lang="zh-CN" altLang="en-US" dirty="0"/>
              <a:t> </a:t>
            </a:r>
            <a:r>
              <a:rPr lang="en-US" altLang="zh-CN" dirty="0"/>
              <a:t>required</a:t>
            </a:r>
            <a:endParaRPr lang="en-US" dirty="0"/>
          </a:p>
          <a:p>
            <a:endParaRPr lang="en-CN" dirty="0"/>
          </a:p>
        </p:txBody>
      </p:sp>
      <p:sp>
        <p:nvSpPr>
          <p:cNvPr id="3" name="Title 2">
            <a:extLst>
              <a:ext uri="{FF2B5EF4-FFF2-40B4-BE49-F238E27FC236}">
                <a16:creationId xmlns:a16="http://schemas.microsoft.com/office/drawing/2014/main" id="{4DFD696C-45EA-E840-8637-B1848E98D488}"/>
              </a:ext>
            </a:extLst>
          </p:cNvPr>
          <p:cNvSpPr>
            <a:spLocks noGrp="1"/>
          </p:cNvSpPr>
          <p:nvPr>
            <p:ph type="title"/>
          </p:nvPr>
        </p:nvSpPr>
        <p:spPr/>
        <p:txBody>
          <a:bodyPr/>
          <a:lstStyle/>
          <a:p>
            <a:r>
              <a:rPr lang="en-US" altLang="zh-CN" dirty="0"/>
              <a:t>Always-on</a:t>
            </a:r>
            <a:endParaRPr lang="en-CN" dirty="0"/>
          </a:p>
        </p:txBody>
      </p:sp>
    </p:spTree>
    <p:extLst>
      <p:ext uri="{BB962C8B-B14F-4D97-AF65-F5344CB8AC3E}">
        <p14:creationId xmlns:p14="http://schemas.microsoft.com/office/powerpoint/2010/main" val="41604316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1F76-135F-7943-96A1-644D9D75A936}"/>
              </a:ext>
            </a:extLst>
          </p:cNvPr>
          <p:cNvSpPr>
            <a:spLocks noGrp="1"/>
          </p:cNvSpPr>
          <p:nvPr>
            <p:ph type="body" sz="quarter" idx="10"/>
          </p:nvPr>
        </p:nvSpPr>
        <p:spPr>
          <a:xfrm>
            <a:off x="616402" y="1602317"/>
            <a:ext cx="3778954" cy="4519083"/>
          </a:xfrm>
        </p:spPr>
        <p:txBody>
          <a:bodyPr/>
          <a:lstStyle/>
          <a:p>
            <a:r>
              <a:rPr lang="en-US" dirty="0"/>
              <a:t>Private Environment with full functionality</a:t>
            </a:r>
          </a:p>
          <a:p>
            <a:r>
              <a:rPr lang="en-US" dirty="0"/>
              <a:t>Hardware or Software VPN access and admin privileges to all/most devices</a:t>
            </a:r>
          </a:p>
          <a:p>
            <a:r>
              <a:rPr lang="en-US" dirty="0"/>
              <a:t>Generally used for development, testing</a:t>
            </a:r>
          </a:p>
          <a:p>
            <a:endParaRPr lang="en-CN" dirty="0"/>
          </a:p>
        </p:txBody>
      </p:sp>
      <p:sp>
        <p:nvSpPr>
          <p:cNvPr id="3" name="Title 2">
            <a:extLst>
              <a:ext uri="{FF2B5EF4-FFF2-40B4-BE49-F238E27FC236}">
                <a16:creationId xmlns:a16="http://schemas.microsoft.com/office/drawing/2014/main" id="{4DFD696C-45EA-E840-8637-B1848E98D488}"/>
              </a:ext>
            </a:extLst>
          </p:cNvPr>
          <p:cNvSpPr>
            <a:spLocks noGrp="1"/>
          </p:cNvSpPr>
          <p:nvPr>
            <p:ph type="title"/>
          </p:nvPr>
        </p:nvSpPr>
        <p:spPr/>
        <p:txBody>
          <a:bodyPr/>
          <a:lstStyle/>
          <a:p>
            <a:r>
              <a:rPr lang="en-US" altLang="zh-CN" dirty="0"/>
              <a:t>Reservation</a:t>
            </a:r>
            <a:endParaRPr lang="en-CN" dirty="0"/>
          </a:p>
        </p:txBody>
      </p:sp>
      <p:pic>
        <p:nvPicPr>
          <p:cNvPr id="4" name="Picture 3">
            <a:extLst>
              <a:ext uri="{FF2B5EF4-FFF2-40B4-BE49-F238E27FC236}">
                <a16:creationId xmlns:a16="http://schemas.microsoft.com/office/drawing/2014/main" id="{E6A930A7-D351-9F47-B0ED-498AF64B28BD}"/>
              </a:ext>
            </a:extLst>
          </p:cNvPr>
          <p:cNvPicPr>
            <a:picLocks noChangeAspect="1"/>
          </p:cNvPicPr>
          <p:nvPr/>
        </p:nvPicPr>
        <p:blipFill>
          <a:blip r:embed="rId2"/>
          <a:stretch>
            <a:fillRect/>
          </a:stretch>
        </p:blipFill>
        <p:spPr>
          <a:xfrm>
            <a:off x="4239439" y="1289627"/>
            <a:ext cx="8076993" cy="4831773"/>
          </a:xfrm>
          <a:prstGeom prst="rect">
            <a:avLst/>
          </a:prstGeom>
        </p:spPr>
      </p:pic>
    </p:spTree>
    <p:extLst>
      <p:ext uri="{BB962C8B-B14F-4D97-AF65-F5344CB8AC3E}">
        <p14:creationId xmlns:p14="http://schemas.microsoft.com/office/powerpoint/2010/main" val="38924743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18638-1F13-564B-A9C4-D33F0CB18F06}"/>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DA4BE0CD-2757-9643-9BEB-6C76796F70DC}"/>
              </a:ext>
            </a:extLst>
          </p:cNvPr>
          <p:cNvSpPr>
            <a:spLocks noGrp="1"/>
          </p:cNvSpPr>
          <p:nvPr>
            <p:ph type="title"/>
          </p:nvPr>
        </p:nvSpPr>
        <p:spPr>
          <a:xfrm>
            <a:off x="570971" y="242397"/>
            <a:ext cx="11127317" cy="975783"/>
          </a:xfrm>
        </p:spPr>
        <p:txBody>
          <a:bodyPr/>
          <a:lstStyle/>
          <a:p>
            <a:r>
              <a:rPr lang="en-US" dirty="0"/>
              <a:t>Developer Documentation</a:t>
            </a:r>
            <a:endParaRPr lang="en-CN" dirty="0"/>
          </a:p>
        </p:txBody>
      </p:sp>
      <p:pic>
        <p:nvPicPr>
          <p:cNvPr id="4" name="Picture 3">
            <a:extLst>
              <a:ext uri="{FF2B5EF4-FFF2-40B4-BE49-F238E27FC236}">
                <a16:creationId xmlns:a16="http://schemas.microsoft.com/office/drawing/2014/main" id="{4737AFE1-FF77-A04B-8774-E7C16F2098A9}"/>
              </a:ext>
            </a:extLst>
          </p:cNvPr>
          <p:cNvPicPr>
            <a:picLocks noChangeAspect="1"/>
          </p:cNvPicPr>
          <p:nvPr/>
        </p:nvPicPr>
        <p:blipFill>
          <a:blip r:embed="rId2"/>
          <a:stretch>
            <a:fillRect/>
          </a:stretch>
        </p:blipFill>
        <p:spPr>
          <a:xfrm>
            <a:off x="1091046" y="1218180"/>
            <a:ext cx="9427759" cy="5639820"/>
          </a:xfrm>
          <a:prstGeom prst="rect">
            <a:avLst/>
          </a:prstGeom>
        </p:spPr>
      </p:pic>
    </p:spTree>
    <p:extLst>
      <p:ext uri="{BB962C8B-B14F-4D97-AF65-F5344CB8AC3E}">
        <p14:creationId xmlns:p14="http://schemas.microsoft.com/office/powerpoint/2010/main" val="2742378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ABA2-D45F-EB40-9299-26CFA82649AA}"/>
              </a:ext>
            </a:extLst>
          </p:cNvPr>
          <p:cNvSpPr>
            <a:spLocks noGrp="1"/>
          </p:cNvSpPr>
          <p:nvPr>
            <p:ph type="ctrTitle"/>
          </p:nvPr>
        </p:nvSpPr>
        <p:spPr/>
        <p:txBody>
          <a:bodyPr/>
          <a:lstStyle/>
          <a:p>
            <a:r>
              <a:rPr lang="en-US" dirty="0"/>
              <a:t>What is a Development Environment, and why do you need one?</a:t>
            </a:r>
          </a:p>
        </p:txBody>
      </p:sp>
    </p:spTree>
    <p:extLst>
      <p:ext uri="{BB962C8B-B14F-4D97-AF65-F5344CB8AC3E}">
        <p14:creationId xmlns:p14="http://schemas.microsoft.com/office/powerpoint/2010/main" val="699221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C61231-DA6E-874C-B8B2-50BB3C069026}"/>
              </a:ext>
            </a:extLst>
          </p:cNvPr>
          <p:cNvSpPr>
            <a:spLocks noGrp="1"/>
          </p:cNvSpPr>
          <p:nvPr>
            <p:ph type="title"/>
          </p:nvPr>
        </p:nvSpPr>
        <p:spPr/>
        <p:txBody>
          <a:bodyPr/>
          <a:lstStyle/>
          <a:p>
            <a:r>
              <a:rPr lang="en-CN" dirty="0"/>
              <a:t>Agenda</a:t>
            </a:r>
          </a:p>
        </p:txBody>
      </p:sp>
      <p:sp>
        <p:nvSpPr>
          <p:cNvPr id="6" name="Text Placeholder 5">
            <a:extLst>
              <a:ext uri="{FF2B5EF4-FFF2-40B4-BE49-F238E27FC236}">
                <a16:creationId xmlns:a16="http://schemas.microsoft.com/office/drawing/2014/main" id="{2ECACC77-877A-934F-88DA-C325D964C959}"/>
              </a:ext>
            </a:extLst>
          </p:cNvPr>
          <p:cNvSpPr>
            <a:spLocks noGrp="1"/>
          </p:cNvSpPr>
          <p:nvPr>
            <p:ph type="body" sz="quarter" idx="10"/>
          </p:nvPr>
        </p:nvSpPr>
        <p:spPr>
          <a:xfrm>
            <a:off x="6796618" y="709083"/>
            <a:ext cx="5103284" cy="5412316"/>
          </a:xfrm>
        </p:spPr>
        <p:txBody>
          <a:bodyPr/>
          <a:lstStyle/>
          <a:p>
            <a:r>
              <a:rPr lang="en-US" altLang="zh-CN" dirty="0"/>
              <a:t>Review</a:t>
            </a:r>
          </a:p>
          <a:p>
            <a:r>
              <a:rPr lang="en-US" altLang="zh-CN" dirty="0"/>
              <a:t>About</a:t>
            </a:r>
            <a:r>
              <a:rPr lang="zh-CN" altLang="en-US" dirty="0"/>
              <a:t> </a:t>
            </a:r>
            <a:r>
              <a:rPr lang="en-US" altLang="zh-CN" dirty="0" err="1"/>
              <a:t>DevNet</a:t>
            </a:r>
            <a:endParaRPr lang="en-US" altLang="zh-CN" dirty="0"/>
          </a:p>
          <a:p>
            <a:r>
              <a:rPr lang="en-US" altLang="zh-CN" dirty="0"/>
              <a:t>Development</a:t>
            </a:r>
            <a:r>
              <a:rPr lang="zh-CN" altLang="en-US" dirty="0"/>
              <a:t> </a:t>
            </a:r>
            <a:r>
              <a:rPr lang="en-US" altLang="zh-CN" dirty="0"/>
              <a:t>Environment</a:t>
            </a:r>
          </a:p>
          <a:p>
            <a:endParaRPr lang="en-CN" dirty="0"/>
          </a:p>
        </p:txBody>
      </p:sp>
    </p:spTree>
    <p:extLst>
      <p:ext uri="{BB962C8B-B14F-4D97-AF65-F5344CB8AC3E}">
        <p14:creationId xmlns:p14="http://schemas.microsoft.com/office/powerpoint/2010/main" val="666991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C4F9A-D1F4-F442-BE4F-B85D37656137}"/>
              </a:ext>
            </a:extLst>
          </p:cNvPr>
          <p:cNvSpPr>
            <a:spLocks noGrp="1"/>
          </p:cNvSpPr>
          <p:nvPr>
            <p:ph type="title"/>
          </p:nvPr>
        </p:nvSpPr>
        <p:spPr/>
        <p:txBody>
          <a:bodyPr/>
          <a:lstStyle/>
          <a:p>
            <a:r>
              <a:rPr lang="en-US" dirty="0"/>
              <a:t>The Developer Environment</a:t>
            </a:r>
          </a:p>
        </p:txBody>
      </p:sp>
      <p:sp>
        <p:nvSpPr>
          <p:cNvPr id="3" name="TextBox 2">
            <a:extLst>
              <a:ext uri="{FF2B5EF4-FFF2-40B4-BE49-F238E27FC236}">
                <a16:creationId xmlns:a16="http://schemas.microsoft.com/office/drawing/2014/main" id="{30C7A3C4-5B68-FB4C-8C23-00F081AAE53D}"/>
              </a:ext>
            </a:extLst>
          </p:cNvPr>
          <p:cNvSpPr txBox="1"/>
          <p:nvPr/>
        </p:nvSpPr>
        <p:spPr>
          <a:xfrm>
            <a:off x="572645" y="1663699"/>
            <a:ext cx="3368230" cy="461665"/>
          </a:xfrm>
          <a:prstGeom prst="rect">
            <a:avLst/>
          </a:prstGeom>
          <a:noFill/>
        </p:spPr>
        <p:txBody>
          <a:bodyPr wrap="none" rtlCol="0">
            <a:spAutoFit/>
          </a:bodyPr>
          <a:lstStyle/>
          <a:p>
            <a:pPr algn="ctr"/>
            <a:r>
              <a:rPr lang="en-US" sz="2400" b="1" u="sng" dirty="0">
                <a:solidFill>
                  <a:schemeClr val="accent4"/>
                </a:solidFill>
                <a:latin typeface="+mn-lt"/>
              </a:rPr>
              <a:t>Local Dev Environment</a:t>
            </a:r>
          </a:p>
        </p:txBody>
      </p:sp>
      <p:sp>
        <p:nvSpPr>
          <p:cNvPr id="4" name="TextBox 3">
            <a:extLst>
              <a:ext uri="{FF2B5EF4-FFF2-40B4-BE49-F238E27FC236}">
                <a16:creationId xmlns:a16="http://schemas.microsoft.com/office/drawing/2014/main" id="{560C0516-E56F-6342-8021-671F2C4872D7}"/>
              </a:ext>
            </a:extLst>
          </p:cNvPr>
          <p:cNvSpPr txBox="1"/>
          <p:nvPr/>
        </p:nvSpPr>
        <p:spPr>
          <a:xfrm>
            <a:off x="4285431" y="1663699"/>
            <a:ext cx="3712876" cy="461665"/>
          </a:xfrm>
          <a:prstGeom prst="rect">
            <a:avLst/>
          </a:prstGeom>
          <a:noFill/>
        </p:spPr>
        <p:txBody>
          <a:bodyPr wrap="none" rtlCol="0">
            <a:spAutoFit/>
          </a:bodyPr>
          <a:lstStyle/>
          <a:p>
            <a:pPr algn="ctr"/>
            <a:r>
              <a:rPr lang="en-US" sz="2400" b="1" u="sng" dirty="0">
                <a:solidFill>
                  <a:schemeClr val="accent4"/>
                </a:solidFill>
                <a:latin typeface="+mn-lt"/>
              </a:rPr>
              <a:t>Hosted Dev Environment</a:t>
            </a:r>
          </a:p>
        </p:txBody>
      </p:sp>
      <p:sp>
        <p:nvSpPr>
          <p:cNvPr id="5" name="TextBox 4">
            <a:extLst>
              <a:ext uri="{FF2B5EF4-FFF2-40B4-BE49-F238E27FC236}">
                <a16:creationId xmlns:a16="http://schemas.microsoft.com/office/drawing/2014/main" id="{45388EE2-4F72-134C-B27B-F94BB47FD011}"/>
              </a:ext>
            </a:extLst>
          </p:cNvPr>
          <p:cNvSpPr txBox="1"/>
          <p:nvPr/>
        </p:nvSpPr>
        <p:spPr>
          <a:xfrm>
            <a:off x="8342863" y="1663698"/>
            <a:ext cx="3438762" cy="461665"/>
          </a:xfrm>
          <a:prstGeom prst="rect">
            <a:avLst/>
          </a:prstGeom>
          <a:noFill/>
        </p:spPr>
        <p:txBody>
          <a:bodyPr wrap="none" rtlCol="0">
            <a:spAutoFit/>
          </a:bodyPr>
          <a:lstStyle/>
          <a:p>
            <a:pPr algn="ctr"/>
            <a:r>
              <a:rPr lang="en-US" sz="2400" b="1" u="sng" dirty="0">
                <a:solidFill>
                  <a:schemeClr val="accent4"/>
                </a:solidFill>
                <a:latin typeface="+mn-lt"/>
              </a:rPr>
              <a:t>Cloud Dev Environment</a:t>
            </a:r>
          </a:p>
        </p:txBody>
      </p:sp>
      <p:pic>
        <p:nvPicPr>
          <p:cNvPr id="6" name="Picture 5">
            <a:extLst>
              <a:ext uri="{FF2B5EF4-FFF2-40B4-BE49-F238E27FC236}">
                <a16:creationId xmlns:a16="http://schemas.microsoft.com/office/drawing/2014/main" id="{EB64C85B-CC54-344A-B9E4-C61395522AE4}"/>
              </a:ext>
            </a:extLst>
          </p:cNvPr>
          <p:cNvPicPr>
            <a:picLocks noChangeAspect="1"/>
          </p:cNvPicPr>
          <p:nvPr/>
        </p:nvPicPr>
        <p:blipFill>
          <a:blip r:embed="rId3"/>
          <a:stretch>
            <a:fillRect/>
          </a:stretch>
        </p:blipFill>
        <p:spPr>
          <a:xfrm>
            <a:off x="395391" y="2358195"/>
            <a:ext cx="3109809" cy="2793756"/>
          </a:xfrm>
          <a:prstGeom prst="rect">
            <a:avLst/>
          </a:prstGeom>
        </p:spPr>
      </p:pic>
      <p:pic>
        <p:nvPicPr>
          <p:cNvPr id="8" name="Picture 7">
            <a:extLst>
              <a:ext uri="{FF2B5EF4-FFF2-40B4-BE49-F238E27FC236}">
                <a16:creationId xmlns:a16="http://schemas.microsoft.com/office/drawing/2014/main" id="{2205917C-FCFE-CD42-A07D-E2582D8BAEC5}"/>
              </a:ext>
            </a:extLst>
          </p:cNvPr>
          <p:cNvPicPr>
            <a:picLocks noChangeAspect="1"/>
          </p:cNvPicPr>
          <p:nvPr/>
        </p:nvPicPr>
        <p:blipFill>
          <a:blip r:embed="rId4"/>
          <a:stretch>
            <a:fillRect/>
          </a:stretch>
        </p:blipFill>
        <p:spPr>
          <a:xfrm>
            <a:off x="4282461" y="2358195"/>
            <a:ext cx="3110251" cy="2793756"/>
          </a:xfrm>
          <a:prstGeom prst="rect">
            <a:avLst/>
          </a:prstGeom>
        </p:spPr>
      </p:pic>
      <p:pic>
        <p:nvPicPr>
          <p:cNvPr id="9" name="Picture 8">
            <a:extLst>
              <a:ext uri="{FF2B5EF4-FFF2-40B4-BE49-F238E27FC236}">
                <a16:creationId xmlns:a16="http://schemas.microsoft.com/office/drawing/2014/main" id="{B929EE7E-47F0-0240-9D20-4319BE398E95}"/>
              </a:ext>
            </a:extLst>
          </p:cNvPr>
          <p:cNvPicPr>
            <a:picLocks noChangeAspect="1"/>
          </p:cNvPicPr>
          <p:nvPr/>
        </p:nvPicPr>
        <p:blipFill>
          <a:blip r:embed="rId5"/>
          <a:stretch>
            <a:fillRect/>
          </a:stretch>
        </p:blipFill>
        <p:spPr>
          <a:xfrm>
            <a:off x="8169974" y="2358193"/>
            <a:ext cx="3114161" cy="2793758"/>
          </a:xfrm>
          <a:prstGeom prst="rect">
            <a:avLst/>
          </a:prstGeom>
        </p:spPr>
      </p:pic>
    </p:spTree>
    <p:extLst>
      <p:ext uri="{BB962C8B-B14F-4D97-AF65-F5344CB8AC3E}">
        <p14:creationId xmlns:p14="http://schemas.microsoft.com/office/powerpoint/2010/main" val="9567755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DC2A-A2A3-A74B-89FB-D4673895AD13}"/>
              </a:ext>
            </a:extLst>
          </p:cNvPr>
          <p:cNvSpPr>
            <a:spLocks noGrp="1"/>
          </p:cNvSpPr>
          <p:nvPr>
            <p:ph type="title"/>
          </p:nvPr>
        </p:nvSpPr>
        <p:spPr/>
        <p:txBody>
          <a:bodyPr/>
          <a:lstStyle/>
          <a:p>
            <a:r>
              <a:rPr lang="en-US" dirty="0"/>
              <a:t>The Operating System</a:t>
            </a:r>
          </a:p>
        </p:txBody>
      </p:sp>
      <p:pic>
        <p:nvPicPr>
          <p:cNvPr id="5" name="Content Placeholder 4">
            <a:extLst>
              <a:ext uri="{FF2B5EF4-FFF2-40B4-BE49-F238E27FC236}">
                <a16:creationId xmlns:a16="http://schemas.microsoft.com/office/drawing/2014/main" id="{DFC07916-70F3-CB46-8710-F8AAF69E44AC}"/>
              </a:ext>
            </a:extLst>
          </p:cNvPr>
          <p:cNvPicPr>
            <a:picLocks noGrp="1" noChangeAspect="1"/>
          </p:cNvPicPr>
          <p:nvPr>
            <p:ph idx="1"/>
          </p:nvPr>
        </p:nvPicPr>
        <p:blipFill>
          <a:blip r:embed="rId3"/>
          <a:stretch>
            <a:fillRect/>
          </a:stretch>
        </p:blipFill>
        <p:spPr>
          <a:xfrm>
            <a:off x="1073150" y="2005012"/>
            <a:ext cx="10160000" cy="3683000"/>
          </a:xfrm>
          <a:prstGeom prst="rect">
            <a:avLst/>
          </a:prstGeom>
        </p:spPr>
      </p:pic>
    </p:spTree>
    <p:extLst>
      <p:ext uri="{BB962C8B-B14F-4D97-AF65-F5344CB8AC3E}">
        <p14:creationId xmlns:p14="http://schemas.microsoft.com/office/powerpoint/2010/main" val="1479481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D236-39B6-F244-B5C9-7FE4E27456AB}"/>
              </a:ext>
            </a:extLst>
          </p:cNvPr>
          <p:cNvSpPr>
            <a:spLocks noGrp="1"/>
          </p:cNvSpPr>
          <p:nvPr>
            <p:ph type="title"/>
          </p:nvPr>
        </p:nvSpPr>
        <p:spPr/>
        <p:txBody>
          <a:bodyPr/>
          <a:lstStyle/>
          <a:p>
            <a:r>
              <a:rPr lang="en-US" dirty="0"/>
              <a:t>Source Control System</a:t>
            </a:r>
          </a:p>
        </p:txBody>
      </p:sp>
      <p:pic>
        <p:nvPicPr>
          <p:cNvPr id="5" name="Content Placeholder 4">
            <a:extLst>
              <a:ext uri="{FF2B5EF4-FFF2-40B4-BE49-F238E27FC236}">
                <a16:creationId xmlns:a16="http://schemas.microsoft.com/office/drawing/2014/main" id="{9E2BA2A3-A9C5-4144-801C-6026875D7FA1}"/>
              </a:ext>
            </a:extLst>
          </p:cNvPr>
          <p:cNvPicPr>
            <a:picLocks noGrp="1" noChangeAspect="1"/>
          </p:cNvPicPr>
          <p:nvPr>
            <p:ph idx="1"/>
          </p:nvPr>
        </p:nvPicPr>
        <p:blipFill>
          <a:blip r:embed="rId3"/>
          <a:stretch>
            <a:fillRect/>
          </a:stretch>
        </p:blipFill>
        <p:spPr>
          <a:xfrm>
            <a:off x="2240096" y="1797050"/>
            <a:ext cx="7826109" cy="4098925"/>
          </a:xfrm>
          <a:prstGeom prst="rect">
            <a:avLst/>
          </a:prstGeom>
        </p:spPr>
      </p:pic>
      <p:pic>
        <p:nvPicPr>
          <p:cNvPr id="4" name="Picture 3">
            <a:extLst>
              <a:ext uri="{FF2B5EF4-FFF2-40B4-BE49-F238E27FC236}">
                <a16:creationId xmlns:a16="http://schemas.microsoft.com/office/drawing/2014/main" id="{D7F45ADC-8F0B-6D40-9ABB-BBD035ED0B49}"/>
              </a:ext>
            </a:extLst>
          </p:cNvPr>
          <p:cNvPicPr>
            <a:picLocks noChangeAspect="1"/>
          </p:cNvPicPr>
          <p:nvPr/>
        </p:nvPicPr>
        <p:blipFill>
          <a:blip r:embed="rId4"/>
          <a:stretch>
            <a:fillRect/>
          </a:stretch>
        </p:blipFill>
        <p:spPr>
          <a:xfrm>
            <a:off x="9141879" y="470969"/>
            <a:ext cx="2261112" cy="944014"/>
          </a:xfrm>
          <a:prstGeom prst="rect">
            <a:avLst/>
          </a:prstGeom>
        </p:spPr>
      </p:pic>
    </p:spTree>
    <p:extLst>
      <p:ext uri="{BB962C8B-B14F-4D97-AF65-F5344CB8AC3E}">
        <p14:creationId xmlns:p14="http://schemas.microsoft.com/office/powerpoint/2010/main" val="31720273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C876C-EE17-A048-B54A-09271D78D01A}"/>
              </a:ext>
            </a:extLst>
          </p:cNvPr>
          <p:cNvSpPr>
            <a:spLocks noGrp="1"/>
          </p:cNvSpPr>
          <p:nvPr>
            <p:ph type="body" sz="quarter" idx="10"/>
          </p:nvPr>
        </p:nvSpPr>
        <p:spPr/>
        <p:txBody>
          <a:bodyPr/>
          <a:lstStyle/>
          <a:p>
            <a:r>
              <a:rPr lang="en-US" dirty="0"/>
              <a:t>The command line user interface</a:t>
            </a:r>
            <a:endParaRPr lang="en-US" sz="2800" dirty="0"/>
          </a:p>
          <a:p>
            <a:pPr marL="76199" indent="0">
              <a:buNone/>
            </a:pPr>
            <a:r>
              <a:rPr lang="en-US" sz="2800" dirty="0"/>
              <a:t>Examples of shells include:</a:t>
            </a:r>
          </a:p>
          <a:p>
            <a:r>
              <a:rPr lang="en-US" sz="2800" dirty="0">
                <a:hlinkClick r:id="rId3"/>
              </a:rPr>
              <a:t>bash</a:t>
            </a:r>
            <a:r>
              <a:rPr lang="en-US" sz="2800" dirty="0"/>
              <a:t> (or "Bourne-again shell")</a:t>
            </a:r>
          </a:p>
          <a:p>
            <a:r>
              <a:rPr lang="en-US" sz="2800" dirty="0">
                <a:hlinkClick r:id="rId4"/>
              </a:rPr>
              <a:t>cmd.exe</a:t>
            </a:r>
            <a:r>
              <a:rPr lang="en-US" sz="2800" dirty="0"/>
              <a:t> </a:t>
            </a:r>
          </a:p>
          <a:p>
            <a:r>
              <a:rPr lang="en-US" sz="2800" dirty="0">
                <a:hlinkClick r:id="rId5"/>
              </a:rPr>
              <a:t>PowerShell</a:t>
            </a:r>
            <a:endParaRPr lang="en-US" dirty="0"/>
          </a:p>
        </p:txBody>
      </p:sp>
      <p:sp>
        <p:nvSpPr>
          <p:cNvPr id="2" name="Title 1">
            <a:extLst>
              <a:ext uri="{FF2B5EF4-FFF2-40B4-BE49-F238E27FC236}">
                <a16:creationId xmlns:a16="http://schemas.microsoft.com/office/drawing/2014/main" id="{06605696-F2ED-C241-BE3D-9D21EB5669A7}"/>
              </a:ext>
            </a:extLst>
          </p:cNvPr>
          <p:cNvSpPr>
            <a:spLocks noGrp="1"/>
          </p:cNvSpPr>
          <p:nvPr>
            <p:ph type="title"/>
          </p:nvPr>
        </p:nvSpPr>
        <p:spPr/>
        <p:txBody>
          <a:bodyPr/>
          <a:lstStyle/>
          <a:p>
            <a:r>
              <a:rPr lang="en-US" dirty="0"/>
              <a:t>Terminals and Shells</a:t>
            </a:r>
          </a:p>
        </p:txBody>
      </p:sp>
      <p:pic>
        <p:nvPicPr>
          <p:cNvPr id="5" name="Picture 4">
            <a:extLst>
              <a:ext uri="{FF2B5EF4-FFF2-40B4-BE49-F238E27FC236}">
                <a16:creationId xmlns:a16="http://schemas.microsoft.com/office/drawing/2014/main" id="{B80F7774-E240-2642-8442-1138D60ED7E1}"/>
              </a:ext>
            </a:extLst>
          </p:cNvPr>
          <p:cNvPicPr>
            <a:picLocks noChangeAspect="1"/>
          </p:cNvPicPr>
          <p:nvPr/>
        </p:nvPicPr>
        <p:blipFill>
          <a:blip r:embed="rId6"/>
          <a:stretch>
            <a:fillRect/>
          </a:stretch>
        </p:blipFill>
        <p:spPr>
          <a:xfrm>
            <a:off x="6400800" y="2393950"/>
            <a:ext cx="5029200" cy="2118551"/>
          </a:xfrm>
          <a:prstGeom prst="rect">
            <a:avLst/>
          </a:prstGeom>
        </p:spPr>
      </p:pic>
    </p:spTree>
    <p:extLst>
      <p:ext uri="{BB962C8B-B14F-4D97-AF65-F5344CB8AC3E}">
        <p14:creationId xmlns:p14="http://schemas.microsoft.com/office/powerpoint/2010/main" val="511096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835FF-35E7-724F-A86F-33C95F9F14C1}"/>
              </a:ext>
            </a:extLst>
          </p:cNvPr>
          <p:cNvSpPr>
            <a:spLocks noGrp="1"/>
          </p:cNvSpPr>
          <p:nvPr>
            <p:ph type="title"/>
          </p:nvPr>
        </p:nvSpPr>
        <p:spPr/>
        <p:txBody>
          <a:bodyPr/>
          <a:lstStyle/>
          <a:p>
            <a:r>
              <a:rPr lang="en-US" dirty="0"/>
              <a:t>Programming Languages</a:t>
            </a:r>
          </a:p>
        </p:txBody>
      </p:sp>
      <p:pic>
        <p:nvPicPr>
          <p:cNvPr id="7" name="Content Placeholder 6">
            <a:extLst>
              <a:ext uri="{FF2B5EF4-FFF2-40B4-BE49-F238E27FC236}">
                <a16:creationId xmlns:a16="http://schemas.microsoft.com/office/drawing/2014/main" id="{A8474DC8-CC3F-A44B-94BB-C5D13AFE6252}"/>
              </a:ext>
            </a:extLst>
          </p:cNvPr>
          <p:cNvPicPr>
            <a:picLocks noGrp="1" noChangeAspect="1"/>
          </p:cNvPicPr>
          <p:nvPr>
            <p:ph idx="1"/>
          </p:nvPr>
        </p:nvPicPr>
        <p:blipFill>
          <a:blip r:embed="rId3"/>
          <a:stretch>
            <a:fillRect/>
          </a:stretch>
        </p:blipFill>
        <p:spPr>
          <a:xfrm>
            <a:off x="2418367" y="1797050"/>
            <a:ext cx="7469567" cy="4098925"/>
          </a:xfrm>
          <a:prstGeom prst="rect">
            <a:avLst/>
          </a:prstGeom>
        </p:spPr>
      </p:pic>
    </p:spTree>
    <p:extLst>
      <p:ext uri="{BB962C8B-B14F-4D97-AF65-F5344CB8AC3E}">
        <p14:creationId xmlns:p14="http://schemas.microsoft.com/office/powerpoint/2010/main" val="1824193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4C4CFF-5124-A549-974E-CA1B21FCC162}"/>
              </a:ext>
            </a:extLst>
          </p:cNvPr>
          <p:cNvPicPr>
            <a:picLocks noGrp="1" noChangeAspect="1"/>
          </p:cNvPicPr>
          <p:nvPr>
            <p:ph idx="1"/>
          </p:nvPr>
        </p:nvPicPr>
        <p:blipFill rotWithShape="1">
          <a:blip r:embed="rId3"/>
          <a:srcRect b="23893"/>
          <a:stretch/>
        </p:blipFill>
        <p:spPr>
          <a:xfrm>
            <a:off x="583688" y="1550457"/>
            <a:ext cx="8042871" cy="4629150"/>
          </a:xfrm>
          <a:prstGeom prst="rect">
            <a:avLst/>
          </a:prstGeom>
        </p:spPr>
      </p:pic>
      <p:sp>
        <p:nvSpPr>
          <p:cNvPr id="3" name="Title 2">
            <a:extLst>
              <a:ext uri="{FF2B5EF4-FFF2-40B4-BE49-F238E27FC236}">
                <a16:creationId xmlns:a16="http://schemas.microsoft.com/office/drawing/2014/main" id="{271D9F6C-C86B-B945-9170-25AC1FB4EA19}"/>
              </a:ext>
            </a:extLst>
          </p:cNvPr>
          <p:cNvSpPr>
            <a:spLocks noGrp="1"/>
          </p:cNvSpPr>
          <p:nvPr>
            <p:ph type="title"/>
          </p:nvPr>
        </p:nvSpPr>
        <p:spPr/>
        <p:txBody>
          <a:bodyPr/>
          <a:lstStyle/>
          <a:p>
            <a:r>
              <a:rPr lang="en-US" dirty="0"/>
              <a:t>Text Editors and IDEs</a:t>
            </a:r>
          </a:p>
        </p:txBody>
      </p:sp>
      <p:pic>
        <p:nvPicPr>
          <p:cNvPr id="5" name="Picture 4">
            <a:extLst>
              <a:ext uri="{FF2B5EF4-FFF2-40B4-BE49-F238E27FC236}">
                <a16:creationId xmlns:a16="http://schemas.microsoft.com/office/drawing/2014/main" id="{BC53BEFE-2BFB-804E-9CFB-1C2EDFFC21D4}"/>
              </a:ext>
            </a:extLst>
          </p:cNvPr>
          <p:cNvPicPr>
            <a:picLocks noChangeAspect="1"/>
          </p:cNvPicPr>
          <p:nvPr/>
        </p:nvPicPr>
        <p:blipFill>
          <a:blip r:embed="rId4"/>
          <a:stretch>
            <a:fillRect/>
          </a:stretch>
        </p:blipFill>
        <p:spPr>
          <a:xfrm>
            <a:off x="8780634" y="45507"/>
            <a:ext cx="1504950" cy="1504950"/>
          </a:xfrm>
          <a:prstGeom prst="rect">
            <a:avLst/>
          </a:prstGeom>
        </p:spPr>
      </p:pic>
      <p:pic>
        <p:nvPicPr>
          <p:cNvPr id="6" name="Picture 5">
            <a:extLst>
              <a:ext uri="{FF2B5EF4-FFF2-40B4-BE49-F238E27FC236}">
                <a16:creationId xmlns:a16="http://schemas.microsoft.com/office/drawing/2014/main" id="{D654B9CC-E5E8-7148-B7F5-A1C8E8747B16}"/>
              </a:ext>
            </a:extLst>
          </p:cNvPr>
          <p:cNvPicPr>
            <a:picLocks noChangeAspect="1"/>
          </p:cNvPicPr>
          <p:nvPr/>
        </p:nvPicPr>
        <p:blipFill>
          <a:blip r:embed="rId5"/>
          <a:stretch>
            <a:fillRect/>
          </a:stretch>
        </p:blipFill>
        <p:spPr>
          <a:xfrm>
            <a:off x="10460279" y="119401"/>
            <a:ext cx="1346491" cy="1346491"/>
          </a:xfrm>
          <a:prstGeom prst="rect">
            <a:avLst/>
          </a:prstGeom>
        </p:spPr>
      </p:pic>
      <p:sp>
        <p:nvSpPr>
          <p:cNvPr id="2" name="TextBox 1">
            <a:extLst>
              <a:ext uri="{FF2B5EF4-FFF2-40B4-BE49-F238E27FC236}">
                <a16:creationId xmlns:a16="http://schemas.microsoft.com/office/drawing/2014/main" id="{CFF24F55-0B1B-4F46-A9BD-4A2827CD5D10}"/>
              </a:ext>
            </a:extLst>
          </p:cNvPr>
          <p:cNvSpPr txBox="1"/>
          <p:nvPr/>
        </p:nvSpPr>
        <p:spPr>
          <a:xfrm>
            <a:off x="9180288" y="1655780"/>
            <a:ext cx="705642" cy="369332"/>
          </a:xfrm>
          <a:prstGeom prst="rect">
            <a:avLst/>
          </a:prstGeom>
          <a:noFill/>
        </p:spPr>
        <p:txBody>
          <a:bodyPr wrap="none" rtlCol="0">
            <a:spAutoFit/>
          </a:bodyPr>
          <a:lstStyle/>
          <a:p>
            <a:r>
              <a:rPr lang="en-CN" dirty="0">
                <a:latin typeface="+mn-lt"/>
              </a:rPr>
              <a:t>atom</a:t>
            </a:r>
          </a:p>
        </p:txBody>
      </p:sp>
      <p:sp>
        <p:nvSpPr>
          <p:cNvPr id="7" name="TextBox 6">
            <a:extLst>
              <a:ext uri="{FF2B5EF4-FFF2-40B4-BE49-F238E27FC236}">
                <a16:creationId xmlns:a16="http://schemas.microsoft.com/office/drawing/2014/main" id="{2AEDFFBA-6945-0B44-90A4-A428E6D52851}"/>
              </a:ext>
            </a:extLst>
          </p:cNvPr>
          <p:cNvSpPr txBox="1"/>
          <p:nvPr/>
        </p:nvSpPr>
        <p:spPr>
          <a:xfrm>
            <a:off x="10583773" y="1655780"/>
            <a:ext cx="1136850" cy="369332"/>
          </a:xfrm>
          <a:prstGeom prst="rect">
            <a:avLst/>
          </a:prstGeom>
          <a:noFill/>
        </p:spPr>
        <p:txBody>
          <a:bodyPr wrap="none" rtlCol="0">
            <a:spAutoFit/>
          </a:bodyPr>
          <a:lstStyle/>
          <a:p>
            <a:r>
              <a:rPr lang="en-US" dirty="0">
                <a:latin typeface="+mn-lt"/>
              </a:rPr>
              <a:t>P</a:t>
            </a:r>
            <a:r>
              <a:rPr lang="en-CN" dirty="0">
                <a:latin typeface="+mn-lt"/>
              </a:rPr>
              <a:t>yCharm</a:t>
            </a:r>
          </a:p>
        </p:txBody>
      </p:sp>
    </p:spTree>
    <p:extLst>
      <p:ext uri="{BB962C8B-B14F-4D97-AF65-F5344CB8AC3E}">
        <p14:creationId xmlns:p14="http://schemas.microsoft.com/office/powerpoint/2010/main" val="281513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DDB39F-7445-954D-8B2F-80C735CCB32F}"/>
              </a:ext>
            </a:extLst>
          </p:cNvPr>
          <p:cNvPicPr>
            <a:picLocks noGrp="1" noChangeAspect="1"/>
          </p:cNvPicPr>
          <p:nvPr>
            <p:ph idx="1"/>
          </p:nvPr>
        </p:nvPicPr>
        <p:blipFill rotWithShape="1">
          <a:blip r:embed="rId3"/>
          <a:srcRect b="28272"/>
          <a:stretch/>
        </p:blipFill>
        <p:spPr>
          <a:xfrm>
            <a:off x="583688" y="1698641"/>
            <a:ext cx="7592814" cy="4030132"/>
          </a:xfrm>
          <a:prstGeom prst="rect">
            <a:avLst/>
          </a:prstGeom>
        </p:spPr>
      </p:pic>
      <p:sp>
        <p:nvSpPr>
          <p:cNvPr id="3" name="Title 2">
            <a:extLst>
              <a:ext uri="{FF2B5EF4-FFF2-40B4-BE49-F238E27FC236}">
                <a16:creationId xmlns:a16="http://schemas.microsoft.com/office/drawing/2014/main" id="{A505A156-2A77-EF43-BD20-AA73BA6CB494}"/>
              </a:ext>
            </a:extLst>
          </p:cNvPr>
          <p:cNvSpPr>
            <a:spLocks noGrp="1"/>
          </p:cNvSpPr>
          <p:nvPr>
            <p:ph type="title"/>
          </p:nvPr>
        </p:nvSpPr>
        <p:spPr/>
        <p:txBody>
          <a:bodyPr/>
          <a:lstStyle/>
          <a:p>
            <a:r>
              <a:rPr lang="en-US" dirty="0"/>
              <a:t>Development Tools and Clients</a:t>
            </a:r>
          </a:p>
        </p:txBody>
      </p:sp>
      <p:pic>
        <p:nvPicPr>
          <p:cNvPr id="5" name="Picture 4">
            <a:extLst>
              <a:ext uri="{FF2B5EF4-FFF2-40B4-BE49-F238E27FC236}">
                <a16:creationId xmlns:a16="http://schemas.microsoft.com/office/drawing/2014/main" id="{5A059D80-DD98-BB47-89FE-C33916FAC35D}"/>
              </a:ext>
            </a:extLst>
          </p:cNvPr>
          <p:cNvPicPr>
            <a:picLocks noChangeAspect="1"/>
          </p:cNvPicPr>
          <p:nvPr/>
        </p:nvPicPr>
        <p:blipFill>
          <a:blip r:embed="rId4"/>
          <a:stretch>
            <a:fillRect/>
          </a:stretch>
        </p:blipFill>
        <p:spPr>
          <a:xfrm>
            <a:off x="7900851" y="384765"/>
            <a:ext cx="1942588" cy="1012191"/>
          </a:xfrm>
          <a:prstGeom prst="rect">
            <a:avLst/>
          </a:prstGeom>
        </p:spPr>
      </p:pic>
      <p:pic>
        <p:nvPicPr>
          <p:cNvPr id="6" name="Picture 5">
            <a:extLst>
              <a:ext uri="{FF2B5EF4-FFF2-40B4-BE49-F238E27FC236}">
                <a16:creationId xmlns:a16="http://schemas.microsoft.com/office/drawing/2014/main" id="{EEDAF881-A498-4349-85EE-5831ED1D5561}"/>
              </a:ext>
            </a:extLst>
          </p:cNvPr>
          <p:cNvPicPr>
            <a:picLocks noChangeAspect="1"/>
          </p:cNvPicPr>
          <p:nvPr/>
        </p:nvPicPr>
        <p:blipFill>
          <a:blip r:embed="rId5"/>
          <a:stretch>
            <a:fillRect/>
          </a:stretch>
        </p:blipFill>
        <p:spPr>
          <a:xfrm>
            <a:off x="9572109" y="295226"/>
            <a:ext cx="1101730" cy="1101730"/>
          </a:xfrm>
          <a:prstGeom prst="rect">
            <a:avLst/>
          </a:prstGeom>
        </p:spPr>
      </p:pic>
      <p:pic>
        <p:nvPicPr>
          <p:cNvPr id="7" name="Picture 6">
            <a:extLst>
              <a:ext uri="{FF2B5EF4-FFF2-40B4-BE49-F238E27FC236}">
                <a16:creationId xmlns:a16="http://schemas.microsoft.com/office/drawing/2014/main" id="{15FCD9C6-B387-2B4B-A939-10E450472FC4}"/>
              </a:ext>
            </a:extLst>
          </p:cNvPr>
          <p:cNvPicPr>
            <a:picLocks noChangeAspect="1"/>
          </p:cNvPicPr>
          <p:nvPr/>
        </p:nvPicPr>
        <p:blipFill>
          <a:blip r:embed="rId6"/>
          <a:stretch>
            <a:fillRect/>
          </a:stretch>
        </p:blipFill>
        <p:spPr>
          <a:xfrm>
            <a:off x="10746524" y="253460"/>
            <a:ext cx="1177408" cy="1177408"/>
          </a:xfrm>
          <a:prstGeom prst="rect">
            <a:avLst/>
          </a:prstGeom>
        </p:spPr>
      </p:pic>
      <p:sp>
        <p:nvSpPr>
          <p:cNvPr id="2" name="TextBox 1">
            <a:extLst>
              <a:ext uri="{FF2B5EF4-FFF2-40B4-BE49-F238E27FC236}">
                <a16:creationId xmlns:a16="http://schemas.microsoft.com/office/drawing/2014/main" id="{DFF41ECA-3083-DD45-89C7-6FA56CD79145}"/>
              </a:ext>
            </a:extLst>
          </p:cNvPr>
          <p:cNvSpPr txBox="1"/>
          <p:nvPr/>
        </p:nvSpPr>
        <p:spPr>
          <a:xfrm>
            <a:off x="8330169" y="1501188"/>
            <a:ext cx="1083951" cy="369332"/>
          </a:xfrm>
          <a:prstGeom prst="rect">
            <a:avLst/>
          </a:prstGeom>
          <a:noFill/>
        </p:spPr>
        <p:txBody>
          <a:bodyPr wrap="none" rtlCol="0">
            <a:spAutoFit/>
          </a:bodyPr>
          <a:lstStyle/>
          <a:p>
            <a:r>
              <a:rPr lang="en-CN" dirty="0">
                <a:latin typeface="+mn-lt"/>
              </a:rPr>
              <a:t>postman</a:t>
            </a:r>
          </a:p>
        </p:txBody>
      </p:sp>
    </p:spTree>
    <p:extLst>
      <p:ext uri="{BB962C8B-B14F-4D97-AF65-F5344CB8AC3E}">
        <p14:creationId xmlns:p14="http://schemas.microsoft.com/office/powerpoint/2010/main" val="3981653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C0ED85-7650-424E-ABBA-8C93694311B4}"/>
              </a:ext>
            </a:extLst>
          </p:cNvPr>
          <p:cNvSpPr>
            <a:spLocks noGrp="1"/>
          </p:cNvSpPr>
          <p:nvPr>
            <p:ph type="body" sz="quarter" idx="10"/>
          </p:nvPr>
        </p:nvSpPr>
        <p:spPr/>
        <p:txBody>
          <a:bodyPr/>
          <a:lstStyle/>
          <a:p>
            <a:r>
              <a:rPr lang="en-US" dirty="0"/>
              <a:t>Dependency packaging</a:t>
            </a:r>
          </a:p>
          <a:p>
            <a:r>
              <a:rPr lang="en-US" dirty="0"/>
              <a:t>Efficient packaging</a:t>
            </a:r>
          </a:p>
          <a:p>
            <a:r>
              <a:rPr lang="en-US" dirty="0"/>
              <a:t>Isolated runtime </a:t>
            </a:r>
          </a:p>
          <a:p>
            <a:r>
              <a:rPr lang="en-US" dirty="0"/>
              <a:t>Host platform</a:t>
            </a:r>
          </a:p>
        </p:txBody>
      </p:sp>
      <p:sp>
        <p:nvSpPr>
          <p:cNvPr id="4" name="Title 3">
            <a:extLst>
              <a:ext uri="{FF2B5EF4-FFF2-40B4-BE49-F238E27FC236}">
                <a16:creationId xmlns:a16="http://schemas.microsoft.com/office/drawing/2014/main" id="{7811710B-77BA-2746-8681-9C0980B2645F}"/>
              </a:ext>
            </a:extLst>
          </p:cNvPr>
          <p:cNvSpPr>
            <a:spLocks noGrp="1"/>
          </p:cNvSpPr>
          <p:nvPr>
            <p:ph type="title"/>
          </p:nvPr>
        </p:nvSpPr>
        <p:spPr/>
        <p:txBody>
          <a:bodyPr/>
          <a:lstStyle/>
          <a:p>
            <a:r>
              <a:rPr lang="en-US" dirty="0"/>
              <a:t>Application Container Engine</a:t>
            </a:r>
          </a:p>
        </p:txBody>
      </p:sp>
      <p:pic>
        <p:nvPicPr>
          <p:cNvPr id="7" name="Picture 6">
            <a:extLst>
              <a:ext uri="{FF2B5EF4-FFF2-40B4-BE49-F238E27FC236}">
                <a16:creationId xmlns:a16="http://schemas.microsoft.com/office/drawing/2014/main" id="{2D5D4A2F-2969-6741-BE7A-E453661DCB70}"/>
              </a:ext>
            </a:extLst>
          </p:cNvPr>
          <p:cNvPicPr>
            <a:picLocks noChangeAspect="1"/>
          </p:cNvPicPr>
          <p:nvPr/>
        </p:nvPicPr>
        <p:blipFill>
          <a:blip r:embed="rId3"/>
          <a:stretch>
            <a:fillRect/>
          </a:stretch>
        </p:blipFill>
        <p:spPr>
          <a:xfrm>
            <a:off x="9850455" y="84667"/>
            <a:ext cx="1860550" cy="1860550"/>
          </a:xfrm>
          <a:prstGeom prst="rect">
            <a:avLst/>
          </a:prstGeom>
        </p:spPr>
      </p:pic>
      <p:pic>
        <p:nvPicPr>
          <p:cNvPr id="3" name="Picture 2">
            <a:extLst>
              <a:ext uri="{FF2B5EF4-FFF2-40B4-BE49-F238E27FC236}">
                <a16:creationId xmlns:a16="http://schemas.microsoft.com/office/drawing/2014/main" id="{150044E6-66A2-6E49-9F20-D404FA684774}"/>
              </a:ext>
            </a:extLst>
          </p:cNvPr>
          <p:cNvPicPr>
            <a:picLocks noChangeAspect="1"/>
          </p:cNvPicPr>
          <p:nvPr/>
        </p:nvPicPr>
        <p:blipFill>
          <a:blip r:embed="rId4"/>
          <a:stretch>
            <a:fillRect/>
          </a:stretch>
        </p:blipFill>
        <p:spPr>
          <a:xfrm>
            <a:off x="3844729" y="2315635"/>
            <a:ext cx="8190752" cy="3893016"/>
          </a:xfrm>
          <a:prstGeom prst="rect">
            <a:avLst/>
          </a:prstGeom>
        </p:spPr>
      </p:pic>
    </p:spTree>
    <p:extLst>
      <p:ext uri="{BB962C8B-B14F-4D97-AF65-F5344CB8AC3E}">
        <p14:creationId xmlns:p14="http://schemas.microsoft.com/office/powerpoint/2010/main" val="4171164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0DBB-7E37-AB45-A7C8-D9ECFB81668A}"/>
              </a:ext>
            </a:extLst>
          </p:cNvPr>
          <p:cNvSpPr>
            <a:spLocks noGrp="1"/>
          </p:cNvSpPr>
          <p:nvPr>
            <p:ph type="title"/>
          </p:nvPr>
        </p:nvSpPr>
        <p:spPr/>
        <p:txBody>
          <a:bodyPr/>
          <a:lstStyle/>
          <a:p>
            <a:r>
              <a:rPr lang="en-US" dirty="0"/>
              <a:t>What are some good tool choices to start with?</a:t>
            </a:r>
          </a:p>
        </p:txBody>
      </p:sp>
      <p:pic>
        <p:nvPicPr>
          <p:cNvPr id="3" name="Picture 2">
            <a:extLst>
              <a:ext uri="{FF2B5EF4-FFF2-40B4-BE49-F238E27FC236}">
                <a16:creationId xmlns:a16="http://schemas.microsoft.com/office/drawing/2014/main" id="{26E43344-C66F-5041-9DCD-B4CDA5735368}"/>
              </a:ext>
            </a:extLst>
          </p:cNvPr>
          <p:cNvPicPr>
            <a:picLocks noChangeAspect="1"/>
          </p:cNvPicPr>
          <p:nvPr/>
        </p:nvPicPr>
        <p:blipFill>
          <a:blip r:embed="rId3"/>
          <a:stretch>
            <a:fillRect/>
          </a:stretch>
        </p:blipFill>
        <p:spPr>
          <a:xfrm>
            <a:off x="1028189" y="2184399"/>
            <a:ext cx="2261112" cy="944014"/>
          </a:xfrm>
          <a:prstGeom prst="rect">
            <a:avLst/>
          </a:prstGeom>
        </p:spPr>
      </p:pic>
      <p:sp>
        <p:nvSpPr>
          <p:cNvPr id="4" name="Rectangle 3">
            <a:extLst>
              <a:ext uri="{FF2B5EF4-FFF2-40B4-BE49-F238E27FC236}">
                <a16:creationId xmlns:a16="http://schemas.microsoft.com/office/drawing/2014/main" id="{5AFFDC9A-A42C-A146-96C0-2B31C6EF1556}"/>
              </a:ext>
            </a:extLst>
          </p:cNvPr>
          <p:cNvSpPr/>
          <p:nvPr/>
        </p:nvSpPr>
        <p:spPr>
          <a:xfrm>
            <a:off x="583688" y="1576801"/>
            <a:ext cx="3581400" cy="461665"/>
          </a:xfrm>
          <a:prstGeom prst="rect">
            <a:avLst/>
          </a:prstGeom>
        </p:spPr>
        <p:txBody>
          <a:bodyPr wrap="square">
            <a:spAutoFit/>
          </a:bodyPr>
          <a:lstStyle/>
          <a:p>
            <a:pPr algn="ctr"/>
            <a:r>
              <a:rPr lang="en-US" sz="2400" b="1" u="sng" dirty="0">
                <a:solidFill>
                  <a:schemeClr val="accent4"/>
                </a:solidFill>
              </a:rPr>
              <a:t>Source Control System</a:t>
            </a:r>
          </a:p>
        </p:txBody>
      </p:sp>
      <p:pic>
        <p:nvPicPr>
          <p:cNvPr id="5" name="Picture 4">
            <a:extLst>
              <a:ext uri="{FF2B5EF4-FFF2-40B4-BE49-F238E27FC236}">
                <a16:creationId xmlns:a16="http://schemas.microsoft.com/office/drawing/2014/main" id="{061819A7-E376-3E49-B77A-FD27BFEC2484}"/>
              </a:ext>
            </a:extLst>
          </p:cNvPr>
          <p:cNvPicPr>
            <a:picLocks noChangeAspect="1"/>
          </p:cNvPicPr>
          <p:nvPr/>
        </p:nvPicPr>
        <p:blipFill>
          <a:blip r:embed="rId4"/>
          <a:stretch>
            <a:fillRect/>
          </a:stretch>
        </p:blipFill>
        <p:spPr>
          <a:xfrm>
            <a:off x="4622800" y="2106587"/>
            <a:ext cx="2425700" cy="1021826"/>
          </a:xfrm>
          <a:prstGeom prst="rect">
            <a:avLst/>
          </a:prstGeom>
        </p:spPr>
      </p:pic>
      <p:sp>
        <p:nvSpPr>
          <p:cNvPr id="7" name="Rectangle 6">
            <a:extLst>
              <a:ext uri="{FF2B5EF4-FFF2-40B4-BE49-F238E27FC236}">
                <a16:creationId xmlns:a16="http://schemas.microsoft.com/office/drawing/2014/main" id="{4C2C3BEB-62B0-6044-8DA4-5DCDF7ABBD6C}"/>
              </a:ext>
            </a:extLst>
          </p:cNvPr>
          <p:cNvSpPr/>
          <p:nvPr/>
        </p:nvSpPr>
        <p:spPr>
          <a:xfrm>
            <a:off x="4165088" y="1576801"/>
            <a:ext cx="3581400" cy="461665"/>
          </a:xfrm>
          <a:prstGeom prst="rect">
            <a:avLst/>
          </a:prstGeom>
        </p:spPr>
        <p:txBody>
          <a:bodyPr wrap="square">
            <a:spAutoFit/>
          </a:bodyPr>
          <a:lstStyle/>
          <a:p>
            <a:pPr algn="ctr"/>
            <a:r>
              <a:rPr lang="en-US" sz="2400" b="1" u="sng" dirty="0">
                <a:solidFill>
                  <a:schemeClr val="accent4"/>
                </a:solidFill>
              </a:rPr>
              <a:t>Terminal / Shell</a:t>
            </a:r>
          </a:p>
        </p:txBody>
      </p:sp>
      <p:sp>
        <p:nvSpPr>
          <p:cNvPr id="8" name="Rectangle 7">
            <a:extLst>
              <a:ext uri="{FF2B5EF4-FFF2-40B4-BE49-F238E27FC236}">
                <a16:creationId xmlns:a16="http://schemas.microsoft.com/office/drawing/2014/main" id="{3BFCB521-053B-574C-B402-875B972AE5E7}"/>
              </a:ext>
            </a:extLst>
          </p:cNvPr>
          <p:cNvSpPr/>
          <p:nvPr/>
        </p:nvSpPr>
        <p:spPr>
          <a:xfrm>
            <a:off x="7746487" y="1581421"/>
            <a:ext cx="3714685" cy="461665"/>
          </a:xfrm>
          <a:prstGeom prst="rect">
            <a:avLst/>
          </a:prstGeom>
        </p:spPr>
        <p:txBody>
          <a:bodyPr wrap="square">
            <a:spAutoFit/>
          </a:bodyPr>
          <a:lstStyle/>
          <a:p>
            <a:pPr algn="ctr"/>
            <a:r>
              <a:rPr lang="en-US" sz="2400" b="1" u="sng" dirty="0">
                <a:solidFill>
                  <a:schemeClr val="accent4"/>
                </a:solidFill>
              </a:rPr>
              <a:t>Programming Language</a:t>
            </a:r>
          </a:p>
        </p:txBody>
      </p:sp>
      <p:pic>
        <p:nvPicPr>
          <p:cNvPr id="10" name="Picture 9">
            <a:extLst>
              <a:ext uri="{FF2B5EF4-FFF2-40B4-BE49-F238E27FC236}">
                <a16:creationId xmlns:a16="http://schemas.microsoft.com/office/drawing/2014/main" id="{14A9BB15-E242-DF48-8C29-68413172E427}"/>
              </a:ext>
            </a:extLst>
          </p:cNvPr>
          <p:cNvPicPr>
            <a:picLocks noChangeAspect="1"/>
          </p:cNvPicPr>
          <p:nvPr/>
        </p:nvPicPr>
        <p:blipFill>
          <a:blip r:embed="rId5"/>
          <a:stretch>
            <a:fillRect/>
          </a:stretch>
        </p:blipFill>
        <p:spPr>
          <a:xfrm>
            <a:off x="9638788" y="2123827"/>
            <a:ext cx="926408" cy="1004586"/>
          </a:xfrm>
          <a:prstGeom prst="rect">
            <a:avLst/>
          </a:prstGeom>
        </p:spPr>
      </p:pic>
      <p:pic>
        <p:nvPicPr>
          <p:cNvPr id="11" name="Picture 10">
            <a:extLst>
              <a:ext uri="{FF2B5EF4-FFF2-40B4-BE49-F238E27FC236}">
                <a16:creationId xmlns:a16="http://schemas.microsoft.com/office/drawing/2014/main" id="{AAEBCFBC-3707-4942-BD51-8784F3E437E6}"/>
              </a:ext>
            </a:extLst>
          </p:cNvPr>
          <p:cNvPicPr>
            <a:picLocks noChangeAspect="1"/>
          </p:cNvPicPr>
          <p:nvPr/>
        </p:nvPicPr>
        <p:blipFill>
          <a:blip r:embed="rId6"/>
          <a:stretch>
            <a:fillRect/>
          </a:stretch>
        </p:blipFill>
        <p:spPr>
          <a:xfrm>
            <a:off x="8153398" y="2194962"/>
            <a:ext cx="933451" cy="933451"/>
          </a:xfrm>
          <a:prstGeom prst="rect">
            <a:avLst/>
          </a:prstGeom>
        </p:spPr>
      </p:pic>
      <p:pic>
        <p:nvPicPr>
          <p:cNvPr id="12" name="Picture 11">
            <a:extLst>
              <a:ext uri="{FF2B5EF4-FFF2-40B4-BE49-F238E27FC236}">
                <a16:creationId xmlns:a16="http://schemas.microsoft.com/office/drawing/2014/main" id="{6BD558AF-C88A-0241-A9EF-BB336077808E}"/>
              </a:ext>
            </a:extLst>
          </p:cNvPr>
          <p:cNvPicPr>
            <a:picLocks noChangeAspect="1"/>
          </p:cNvPicPr>
          <p:nvPr/>
        </p:nvPicPr>
        <p:blipFill>
          <a:blip r:embed="rId7"/>
          <a:stretch>
            <a:fillRect/>
          </a:stretch>
        </p:blipFill>
        <p:spPr>
          <a:xfrm>
            <a:off x="494236" y="4122126"/>
            <a:ext cx="1504950" cy="1504950"/>
          </a:xfrm>
          <a:prstGeom prst="rect">
            <a:avLst/>
          </a:prstGeom>
        </p:spPr>
      </p:pic>
      <p:sp>
        <p:nvSpPr>
          <p:cNvPr id="13" name="Rectangle 12">
            <a:extLst>
              <a:ext uri="{FF2B5EF4-FFF2-40B4-BE49-F238E27FC236}">
                <a16:creationId xmlns:a16="http://schemas.microsoft.com/office/drawing/2014/main" id="{E5E6B264-BB1C-C741-A2BA-47C61D55E3D7}"/>
              </a:ext>
            </a:extLst>
          </p:cNvPr>
          <p:cNvSpPr/>
          <p:nvPr/>
        </p:nvSpPr>
        <p:spPr>
          <a:xfrm>
            <a:off x="368045" y="3544155"/>
            <a:ext cx="3581400" cy="461665"/>
          </a:xfrm>
          <a:prstGeom prst="rect">
            <a:avLst/>
          </a:prstGeom>
        </p:spPr>
        <p:txBody>
          <a:bodyPr wrap="square">
            <a:spAutoFit/>
          </a:bodyPr>
          <a:lstStyle/>
          <a:p>
            <a:pPr algn="ctr"/>
            <a:r>
              <a:rPr lang="en-US" sz="2400" b="1" u="sng" dirty="0">
                <a:solidFill>
                  <a:schemeClr val="accent4"/>
                </a:solidFill>
              </a:rPr>
              <a:t>Text Editor / IDE</a:t>
            </a:r>
          </a:p>
        </p:txBody>
      </p:sp>
      <p:sp>
        <p:nvSpPr>
          <p:cNvPr id="14" name="Rectangle 13">
            <a:extLst>
              <a:ext uri="{FF2B5EF4-FFF2-40B4-BE49-F238E27FC236}">
                <a16:creationId xmlns:a16="http://schemas.microsoft.com/office/drawing/2014/main" id="{F8A875A8-8D49-9442-9395-04D167DA0A33}"/>
              </a:ext>
            </a:extLst>
          </p:cNvPr>
          <p:cNvSpPr/>
          <p:nvPr/>
        </p:nvSpPr>
        <p:spPr>
          <a:xfrm>
            <a:off x="4165088" y="3544155"/>
            <a:ext cx="3581400" cy="461665"/>
          </a:xfrm>
          <a:prstGeom prst="rect">
            <a:avLst/>
          </a:prstGeom>
        </p:spPr>
        <p:txBody>
          <a:bodyPr wrap="square">
            <a:spAutoFit/>
          </a:bodyPr>
          <a:lstStyle/>
          <a:p>
            <a:pPr algn="ctr"/>
            <a:r>
              <a:rPr lang="en-US" sz="2400" b="1" u="sng" dirty="0">
                <a:solidFill>
                  <a:schemeClr val="accent4"/>
                </a:solidFill>
              </a:rPr>
              <a:t>Dev Tools and Clients</a:t>
            </a:r>
          </a:p>
        </p:txBody>
      </p:sp>
      <p:pic>
        <p:nvPicPr>
          <p:cNvPr id="15" name="Picture 14">
            <a:extLst>
              <a:ext uri="{FF2B5EF4-FFF2-40B4-BE49-F238E27FC236}">
                <a16:creationId xmlns:a16="http://schemas.microsoft.com/office/drawing/2014/main" id="{F6DED44E-651A-7D4A-AEBC-0CB0BEF6C588}"/>
              </a:ext>
            </a:extLst>
          </p:cNvPr>
          <p:cNvPicPr>
            <a:picLocks noChangeAspect="1"/>
          </p:cNvPicPr>
          <p:nvPr/>
        </p:nvPicPr>
        <p:blipFill>
          <a:blip r:embed="rId8"/>
          <a:stretch>
            <a:fillRect/>
          </a:stretch>
        </p:blipFill>
        <p:spPr>
          <a:xfrm>
            <a:off x="3869763" y="4243245"/>
            <a:ext cx="1942588" cy="1012191"/>
          </a:xfrm>
          <a:prstGeom prst="rect">
            <a:avLst/>
          </a:prstGeom>
        </p:spPr>
      </p:pic>
      <p:pic>
        <p:nvPicPr>
          <p:cNvPr id="17" name="Picture 16">
            <a:extLst>
              <a:ext uri="{FF2B5EF4-FFF2-40B4-BE49-F238E27FC236}">
                <a16:creationId xmlns:a16="http://schemas.microsoft.com/office/drawing/2014/main" id="{C239A316-31F0-264E-A22E-1A3885C4BCA2}"/>
              </a:ext>
            </a:extLst>
          </p:cNvPr>
          <p:cNvPicPr>
            <a:picLocks noChangeAspect="1"/>
          </p:cNvPicPr>
          <p:nvPr/>
        </p:nvPicPr>
        <p:blipFill>
          <a:blip r:embed="rId9"/>
          <a:stretch>
            <a:fillRect/>
          </a:stretch>
        </p:blipFill>
        <p:spPr>
          <a:xfrm>
            <a:off x="5541021" y="4153706"/>
            <a:ext cx="1101730" cy="1101730"/>
          </a:xfrm>
          <a:prstGeom prst="rect">
            <a:avLst/>
          </a:prstGeom>
        </p:spPr>
      </p:pic>
      <p:pic>
        <p:nvPicPr>
          <p:cNvPr id="18" name="Picture 17">
            <a:extLst>
              <a:ext uri="{FF2B5EF4-FFF2-40B4-BE49-F238E27FC236}">
                <a16:creationId xmlns:a16="http://schemas.microsoft.com/office/drawing/2014/main" id="{F2155F02-1363-3244-B9A2-D639523F4E07}"/>
              </a:ext>
            </a:extLst>
          </p:cNvPr>
          <p:cNvPicPr>
            <a:picLocks noChangeAspect="1"/>
          </p:cNvPicPr>
          <p:nvPr/>
        </p:nvPicPr>
        <p:blipFill>
          <a:blip r:embed="rId10"/>
          <a:stretch>
            <a:fillRect/>
          </a:stretch>
        </p:blipFill>
        <p:spPr>
          <a:xfrm>
            <a:off x="6715436" y="4111940"/>
            <a:ext cx="1177408" cy="1177408"/>
          </a:xfrm>
          <a:prstGeom prst="rect">
            <a:avLst/>
          </a:prstGeom>
        </p:spPr>
      </p:pic>
      <p:sp>
        <p:nvSpPr>
          <p:cNvPr id="19" name="Rectangle 18">
            <a:extLst>
              <a:ext uri="{FF2B5EF4-FFF2-40B4-BE49-F238E27FC236}">
                <a16:creationId xmlns:a16="http://schemas.microsoft.com/office/drawing/2014/main" id="{2EE907E3-D702-4740-B2B2-FDB8B34B14DA}"/>
              </a:ext>
            </a:extLst>
          </p:cNvPr>
          <p:cNvSpPr/>
          <p:nvPr/>
        </p:nvSpPr>
        <p:spPr>
          <a:xfrm>
            <a:off x="7746488" y="3539535"/>
            <a:ext cx="3581400" cy="461665"/>
          </a:xfrm>
          <a:prstGeom prst="rect">
            <a:avLst/>
          </a:prstGeom>
        </p:spPr>
        <p:txBody>
          <a:bodyPr wrap="square">
            <a:spAutoFit/>
          </a:bodyPr>
          <a:lstStyle/>
          <a:p>
            <a:pPr algn="ctr"/>
            <a:r>
              <a:rPr lang="en-US" sz="2400" b="1" u="sng" dirty="0">
                <a:solidFill>
                  <a:schemeClr val="accent4"/>
                </a:solidFill>
              </a:rPr>
              <a:t>Container Engine</a:t>
            </a:r>
          </a:p>
        </p:txBody>
      </p:sp>
      <p:pic>
        <p:nvPicPr>
          <p:cNvPr id="21" name="Picture 20">
            <a:extLst>
              <a:ext uri="{FF2B5EF4-FFF2-40B4-BE49-F238E27FC236}">
                <a16:creationId xmlns:a16="http://schemas.microsoft.com/office/drawing/2014/main" id="{16696651-8862-7D4E-8E83-AC364C167BAC}"/>
              </a:ext>
            </a:extLst>
          </p:cNvPr>
          <p:cNvPicPr>
            <a:picLocks noChangeAspect="1"/>
          </p:cNvPicPr>
          <p:nvPr/>
        </p:nvPicPr>
        <p:blipFill>
          <a:blip r:embed="rId11"/>
          <a:stretch>
            <a:fillRect/>
          </a:stretch>
        </p:blipFill>
        <p:spPr>
          <a:xfrm>
            <a:off x="8746216" y="4243245"/>
            <a:ext cx="1690718" cy="1254404"/>
          </a:xfrm>
          <a:prstGeom prst="rect">
            <a:avLst/>
          </a:prstGeom>
        </p:spPr>
      </p:pic>
      <p:pic>
        <p:nvPicPr>
          <p:cNvPr id="20" name="Picture 19">
            <a:extLst>
              <a:ext uri="{FF2B5EF4-FFF2-40B4-BE49-F238E27FC236}">
                <a16:creationId xmlns:a16="http://schemas.microsoft.com/office/drawing/2014/main" id="{AB92949C-FB15-1B44-A042-14280A6F8C68}"/>
              </a:ext>
            </a:extLst>
          </p:cNvPr>
          <p:cNvPicPr>
            <a:picLocks noChangeAspect="1"/>
          </p:cNvPicPr>
          <p:nvPr/>
        </p:nvPicPr>
        <p:blipFill>
          <a:blip r:embed="rId12"/>
          <a:stretch>
            <a:fillRect/>
          </a:stretch>
        </p:blipFill>
        <p:spPr>
          <a:xfrm>
            <a:off x="2173881" y="4196020"/>
            <a:ext cx="1346491" cy="1346491"/>
          </a:xfrm>
          <a:prstGeom prst="rect">
            <a:avLst/>
          </a:prstGeom>
        </p:spPr>
      </p:pic>
    </p:spTree>
    <p:extLst>
      <p:ext uri="{BB962C8B-B14F-4D97-AF65-F5344CB8AC3E}">
        <p14:creationId xmlns:p14="http://schemas.microsoft.com/office/powerpoint/2010/main" val="4728717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1CB1D4-DD93-9A4C-BC5C-065923FD71B9}"/>
              </a:ext>
            </a:extLst>
          </p:cNvPr>
          <p:cNvSpPr>
            <a:spLocks noGrp="1"/>
          </p:cNvSpPr>
          <p:nvPr>
            <p:ph type="body" sz="quarter" idx="10"/>
          </p:nvPr>
        </p:nvSpPr>
        <p:spPr>
          <a:xfrm>
            <a:off x="397461" y="1525044"/>
            <a:ext cx="3839689" cy="4519083"/>
          </a:xfrm>
        </p:spPr>
        <p:txBody>
          <a:bodyPr/>
          <a:lstStyle/>
          <a:p>
            <a:r>
              <a:rPr lang="en-US" dirty="0"/>
              <a:t>Developer Workstation and Environment Setup</a:t>
            </a:r>
            <a:r>
              <a:rPr lang="zh-CN" altLang="en-US" dirty="0"/>
              <a:t> </a:t>
            </a:r>
            <a:r>
              <a:rPr lang="en-US" altLang="zh-CN" dirty="0"/>
              <a:t>(Step-by-Step</a:t>
            </a:r>
            <a:r>
              <a:rPr lang="zh-CN" altLang="en-US" dirty="0"/>
              <a:t> </a:t>
            </a:r>
            <a:r>
              <a:rPr lang="en-US" altLang="zh-CN" dirty="0"/>
              <a:t>Guide)</a:t>
            </a:r>
            <a:endParaRPr lang="en-US" dirty="0"/>
          </a:p>
          <a:p>
            <a:r>
              <a:rPr lang="en-US" dirty="0">
                <a:hlinkClick r:id="rId3"/>
              </a:rPr>
              <a:t>https://developer.cisco.com/learning/modules/dev-setup</a:t>
            </a:r>
            <a:endParaRPr lang="en-US" dirty="0"/>
          </a:p>
          <a:p>
            <a:endParaRPr lang="en-CN" dirty="0"/>
          </a:p>
        </p:txBody>
      </p:sp>
      <p:sp>
        <p:nvSpPr>
          <p:cNvPr id="5" name="Title 4">
            <a:extLst>
              <a:ext uri="{FF2B5EF4-FFF2-40B4-BE49-F238E27FC236}">
                <a16:creationId xmlns:a16="http://schemas.microsoft.com/office/drawing/2014/main" id="{BD562BA6-DB85-184B-B7E3-702982A7F7F0}"/>
              </a:ext>
            </a:extLst>
          </p:cNvPr>
          <p:cNvSpPr>
            <a:spLocks noGrp="1"/>
          </p:cNvSpPr>
          <p:nvPr>
            <p:ph type="title"/>
          </p:nvPr>
        </p:nvSpPr>
        <p:spPr/>
        <p:txBody>
          <a:bodyPr/>
          <a:lstStyle/>
          <a:p>
            <a:r>
              <a:rPr lang="en-CN" dirty="0"/>
              <a:t>Hands-on</a:t>
            </a:r>
          </a:p>
        </p:txBody>
      </p:sp>
      <p:pic>
        <p:nvPicPr>
          <p:cNvPr id="2" name="Picture 1">
            <a:extLst>
              <a:ext uri="{FF2B5EF4-FFF2-40B4-BE49-F238E27FC236}">
                <a16:creationId xmlns:a16="http://schemas.microsoft.com/office/drawing/2014/main" id="{1F159140-71DD-E744-9304-9151AAE461BC}"/>
              </a:ext>
            </a:extLst>
          </p:cNvPr>
          <p:cNvPicPr>
            <a:picLocks noChangeAspect="1"/>
          </p:cNvPicPr>
          <p:nvPr/>
        </p:nvPicPr>
        <p:blipFill>
          <a:blip r:embed="rId4"/>
          <a:stretch>
            <a:fillRect/>
          </a:stretch>
        </p:blipFill>
        <p:spPr>
          <a:xfrm>
            <a:off x="4348348" y="957665"/>
            <a:ext cx="7843652" cy="4942669"/>
          </a:xfrm>
          <a:prstGeom prst="rect">
            <a:avLst/>
          </a:prstGeom>
        </p:spPr>
      </p:pic>
    </p:spTree>
    <p:extLst>
      <p:ext uri="{BB962C8B-B14F-4D97-AF65-F5344CB8AC3E}">
        <p14:creationId xmlns:p14="http://schemas.microsoft.com/office/powerpoint/2010/main" val="1555614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0CEF-A626-B14A-B5B7-331A0B41B1DD}"/>
              </a:ext>
            </a:extLst>
          </p:cNvPr>
          <p:cNvSpPr>
            <a:spLocks noGrp="1"/>
          </p:cNvSpPr>
          <p:nvPr>
            <p:ph type="ctrTitle"/>
          </p:nvPr>
        </p:nvSpPr>
        <p:spPr/>
        <p:txBody>
          <a:bodyPr/>
          <a:lstStyle/>
          <a:p>
            <a:r>
              <a:rPr lang="en-US" altLang="zh-CN" dirty="0"/>
              <a:t>Review</a:t>
            </a:r>
            <a:endParaRPr lang="en-CN" dirty="0"/>
          </a:p>
        </p:txBody>
      </p:sp>
    </p:spTree>
    <p:extLst>
      <p:ext uri="{BB962C8B-B14F-4D97-AF65-F5344CB8AC3E}">
        <p14:creationId xmlns:p14="http://schemas.microsoft.com/office/powerpoint/2010/main" val="3408564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538F1-FFEC-C649-AC80-B7AC82F975DF}"/>
              </a:ext>
            </a:extLst>
          </p:cNvPr>
          <p:cNvSpPr>
            <a:spLocks noGrp="1"/>
          </p:cNvSpPr>
          <p:nvPr>
            <p:ph type="body" sz="quarter" idx="10"/>
          </p:nvPr>
        </p:nvSpPr>
        <p:spPr/>
        <p:txBody>
          <a:bodyPr/>
          <a:lstStyle/>
          <a:p>
            <a:r>
              <a:rPr lang="en-US" dirty="0"/>
              <a:t>Learn network programmability basics</a:t>
            </a:r>
            <a:r>
              <a:rPr lang="zh-CN" altLang="en-US" dirty="0"/>
              <a:t> </a:t>
            </a:r>
            <a:r>
              <a:rPr lang="en-US" altLang="zh-CN" dirty="0"/>
              <a:t>(</a:t>
            </a:r>
            <a:r>
              <a:rPr lang="en-US" altLang="zh-CN" dirty="0" err="1"/>
              <a:t>DevNet</a:t>
            </a:r>
            <a:r>
              <a:rPr lang="zh-CN" altLang="en-US" dirty="0"/>
              <a:t> </a:t>
            </a:r>
            <a:r>
              <a:rPr lang="en-US" altLang="zh-CN" dirty="0"/>
              <a:t>Video</a:t>
            </a:r>
            <a:r>
              <a:rPr lang="zh-CN" altLang="en-US" dirty="0"/>
              <a:t> </a:t>
            </a:r>
            <a:r>
              <a:rPr lang="en-US" altLang="zh-CN" dirty="0"/>
              <a:t>Courses)</a:t>
            </a:r>
          </a:p>
          <a:p>
            <a:pPr lvl="1"/>
            <a:r>
              <a:rPr lang="en-US" dirty="0">
                <a:hlinkClick r:id="rId2"/>
              </a:rPr>
              <a:t>https://developer.cisco.com/video/net-prog-basics/</a:t>
            </a:r>
            <a:endParaRPr lang="en-US" dirty="0"/>
          </a:p>
          <a:p>
            <a:r>
              <a:rPr lang="en-US" altLang="zh-CN" dirty="0"/>
              <a:t>Python</a:t>
            </a:r>
            <a:r>
              <a:rPr lang="zh-CN" altLang="en-US" dirty="0"/>
              <a:t> </a:t>
            </a:r>
            <a:r>
              <a:rPr lang="en-US" altLang="zh-CN" dirty="0"/>
              <a:t>Tutorial</a:t>
            </a:r>
          </a:p>
          <a:p>
            <a:pPr lvl="1"/>
            <a:r>
              <a:rPr lang="en-US" dirty="0">
                <a:hlinkClick r:id="rId3"/>
              </a:rPr>
              <a:t>https://www.learnpython.org/</a:t>
            </a:r>
            <a:endParaRPr lang="en-CN" dirty="0"/>
          </a:p>
        </p:txBody>
      </p:sp>
      <p:sp>
        <p:nvSpPr>
          <p:cNvPr id="3" name="Title 2">
            <a:extLst>
              <a:ext uri="{FF2B5EF4-FFF2-40B4-BE49-F238E27FC236}">
                <a16:creationId xmlns:a16="http://schemas.microsoft.com/office/drawing/2014/main" id="{5EFBDCAE-AA5F-104D-9DDF-BF5C89BDDA6B}"/>
              </a:ext>
            </a:extLst>
          </p:cNvPr>
          <p:cNvSpPr>
            <a:spLocks noGrp="1"/>
          </p:cNvSpPr>
          <p:nvPr>
            <p:ph type="title"/>
          </p:nvPr>
        </p:nvSpPr>
        <p:spPr/>
        <p:txBody>
          <a:bodyPr/>
          <a:lstStyle/>
          <a:p>
            <a:r>
              <a:rPr lang="en-CN" dirty="0"/>
              <a:t>Continue</a:t>
            </a:r>
            <a:r>
              <a:rPr lang="zh-CN" altLang="en-US" dirty="0"/>
              <a:t> </a:t>
            </a:r>
            <a:r>
              <a:rPr lang="en-US" altLang="zh-CN" dirty="0"/>
              <a:t>to</a:t>
            </a:r>
            <a:r>
              <a:rPr lang="zh-CN" altLang="en-US" dirty="0"/>
              <a:t> </a:t>
            </a:r>
            <a:r>
              <a:rPr lang="en-US" altLang="zh-CN" dirty="0"/>
              <a:t>study..</a:t>
            </a:r>
            <a:r>
              <a:rPr lang="zh-CN" altLang="en-US" dirty="0"/>
              <a:t> </a:t>
            </a:r>
            <a:endParaRPr lang="en-CN" dirty="0"/>
          </a:p>
        </p:txBody>
      </p:sp>
    </p:spTree>
    <p:extLst>
      <p:ext uri="{BB962C8B-B14F-4D97-AF65-F5344CB8AC3E}">
        <p14:creationId xmlns:p14="http://schemas.microsoft.com/office/powerpoint/2010/main" val="38818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468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256310C-37B0-D54A-ADDA-FD05DE60966D}"/>
              </a:ext>
            </a:extLst>
          </p:cNvPr>
          <p:cNvSpPr>
            <a:spLocks noGrp="1"/>
          </p:cNvSpPr>
          <p:nvPr>
            <p:ph type="body" sz="quarter" idx="10"/>
          </p:nvPr>
        </p:nvSpPr>
        <p:spPr/>
        <p:txBody>
          <a:bodyPr/>
          <a:lstStyle/>
          <a:p>
            <a:endParaRPr lang="en-CN"/>
          </a:p>
        </p:txBody>
      </p:sp>
      <p:sp>
        <p:nvSpPr>
          <p:cNvPr id="6" name="Title 5">
            <a:extLst>
              <a:ext uri="{FF2B5EF4-FFF2-40B4-BE49-F238E27FC236}">
                <a16:creationId xmlns:a16="http://schemas.microsoft.com/office/drawing/2014/main" id="{5B374583-D853-354E-86CA-A557720FC639}"/>
              </a:ext>
            </a:extLst>
          </p:cNvPr>
          <p:cNvSpPr>
            <a:spLocks noGrp="1"/>
          </p:cNvSpPr>
          <p:nvPr>
            <p:ph type="title"/>
          </p:nvPr>
        </p:nvSpPr>
        <p:spPr/>
        <p:txBody>
          <a:bodyPr/>
          <a:lstStyle/>
          <a:p>
            <a:r>
              <a:rPr lang="en-CN" dirty="0"/>
              <a:t>Git</a:t>
            </a:r>
            <a:r>
              <a:rPr lang="zh-CN" altLang="en-US" dirty="0"/>
              <a:t> </a:t>
            </a:r>
            <a:r>
              <a:rPr lang="en-US" altLang="zh-CN" dirty="0"/>
              <a:t>-</a:t>
            </a:r>
            <a:r>
              <a:rPr lang="zh-CN" altLang="en-US" dirty="0"/>
              <a:t> </a:t>
            </a:r>
            <a:r>
              <a:rPr lang="en-CN" dirty="0"/>
              <a:t>Code</a:t>
            </a:r>
            <a:r>
              <a:rPr lang="zh-CN" altLang="en-US" dirty="0"/>
              <a:t> </a:t>
            </a:r>
            <a:r>
              <a:rPr lang="en-US" altLang="zh-CN" dirty="0"/>
              <a:t>Submission</a:t>
            </a:r>
            <a:r>
              <a:rPr lang="zh-CN" altLang="en-US" dirty="0"/>
              <a:t> </a:t>
            </a:r>
            <a:r>
              <a:rPr lang="en-US" altLang="zh-CN" dirty="0"/>
              <a:t>Workflow</a:t>
            </a:r>
            <a:endParaRPr lang="en-CN" dirty="0"/>
          </a:p>
        </p:txBody>
      </p:sp>
      <p:pic>
        <p:nvPicPr>
          <p:cNvPr id="3" name="Picture 2">
            <a:extLst>
              <a:ext uri="{FF2B5EF4-FFF2-40B4-BE49-F238E27FC236}">
                <a16:creationId xmlns:a16="http://schemas.microsoft.com/office/drawing/2014/main" id="{4F0CE947-0F59-2549-9951-0E4EF055DC95}"/>
              </a:ext>
            </a:extLst>
          </p:cNvPr>
          <p:cNvPicPr>
            <a:picLocks noChangeAspect="1"/>
          </p:cNvPicPr>
          <p:nvPr/>
        </p:nvPicPr>
        <p:blipFill>
          <a:blip r:embed="rId2"/>
          <a:stretch>
            <a:fillRect/>
          </a:stretch>
        </p:blipFill>
        <p:spPr>
          <a:xfrm>
            <a:off x="1331354" y="1430868"/>
            <a:ext cx="9152049" cy="5133563"/>
          </a:xfrm>
          <a:prstGeom prst="rect">
            <a:avLst/>
          </a:prstGeom>
        </p:spPr>
      </p:pic>
    </p:spTree>
    <p:extLst>
      <p:ext uri="{BB962C8B-B14F-4D97-AF65-F5344CB8AC3E}">
        <p14:creationId xmlns:p14="http://schemas.microsoft.com/office/powerpoint/2010/main" val="127713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1410B-5DD0-BE4F-B12F-737A13614620}"/>
              </a:ext>
            </a:extLst>
          </p:cNvPr>
          <p:cNvSpPr>
            <a:spLocks noGrp="1"/>
          </p:cNvSpPr>
          <p:nvPr>
            <p:ph type="ctrTitle"/>
          </p:nvPr>
        </p:nvSpPr>
        <p:spPr/>
        <p:txBody>
          <a:bodyPr/>
          <a:lstStyle/>
          <a:p>
            <a:r>
              <a:rPr lang="en-US" altLang="zh-CN" dirty="0"/>
              <a:t>About</a:t>
            </a:r>
            <a:r>
              <a:rPr lang="zh-CN" altLang="en-US" dirty="0"/>
              <a:t> </a:t>
            </a:r>
            <a:r>
              <a:rPr lang="en-US" altLang="zh-CN"/>
              <a:t>DevNet</a:t>
            </a:r>
            <a:endParaRPr lang="en-CN" dirty="0"/>
          </a:p>
        </p:txBody>
      </p:sp>
    </p:spTree>
    <p:extLst>
      <p:ext uri="{BB962C8B-B14F-4D97-AF65-F5344CB8AC3E}">
        <p14:creationId xmlns:p14="http://schemas.microsoft.com/office/powerpoint/2010/main" val="32259293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Yesterday</a:t>
            </a:r>
            <a:r>
              <a:rPr lang="en-US" altLang="zh-CN" dirty="0"/>
              <a:t>’</a:t>
            </a:r>
            <a:r>
              <a:rPr lang="en-US" dirty="0"/>
              <a:t>s Network</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66024" y="1532026"/>
            <a:ext cx="6362651" cy="2462559"/>
          </a:xfrm>
          <a:prstGeom prst="rect">
            <a:avLst/>
          </a:prstGeom>
        </p:spPr>
      </p:pic>
    </p:spTree>
    <p:extLst>
      <p:ext uri="{BB962C8B-B14F-4D97-AF65-F5344CB8AC3E}">
        <p14:creationId xmlns:p14="http://schemas.microsoft.com/office/powerpoint/2010/main" val="24908453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223" y="1523916"/>
            <a:ext cx="11345237" cy="4789513"/>
          </a:xfrm>
          <a:prstGeom prst="rect">
            <a:avLst/>
          </a:prstGeom>
        </p:spPr>
      </p:pic>
      <p:sp>
        <p:nvSpPr>
          <p:cNvPr id="2" name="Title 1"/>
          <p:cNvSpPr>
            <a:spLocks noGrp="1"/>
          </p:cNvSpPr>
          <p:nvPr>
            <p:ph type="title"/>
          </p:nvPr>
        </p:nvSpPr>
        <p:spPr/>
        <p:txBody>
          <a:bodyPr/>
          <a:lstStyle/>
          <a:p>
            <a:r>
              <a:rPr lang="en-US" dirty="0"/>
              <a:t>Today’s Network</a:t>
            </a:r>
          </a:p>
        </p:txBody>
      </p:sp>
    </p:spTree>
    <p:extLst>
      <p:ext uri="{BB962C8B-B14F-4D97-AF65-F5344CB8AC3E}">
        <p14:creationId xmlns:p14="http://schemas.microsoft.com/office/powerpoint/2010/main" val="28157776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4397" y="188825"/>
            <a:ext cx="1813337" cy="1813337"/>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1493" y="144590"/>
            <a:ext cx="1902601" cy="1902601"/>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4311" y="102125"/>
            <a:ext cx="1986879" cy="1986879"/>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5490" y="116235"/>
            <a:ext cx="1958519" cy="1958519"/>
          </a:xfrm>
          <a:prstGeom prst="rect">
            <a:avLst/>
          </a:prstGeom>
        </p:spPr>
      </p:pic>
      <p:sp>
        <p:nvSpPr>
          <p:cNvPr id="28" name="Rectangle 27"/>
          <p:cNvSpPr/>
          <p:nvPr/>
        </p:nvSpPr>
        <p:spPr>
          <a:xfrm>
            <a:off x="758479" y="2047189"/>
            <a:ext cx="1331583"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Stone Age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49" name="Rectangle 48"/>
          <p:cNvSpPr/>
          <p:nvPr/>
        </p:nvSpPr>
        <p:spPr>
          <a:xfrm>
            <a:off x="3685402" y="2047188"/>
            <a:ext cx="1462132"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Bronze Age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50" name="Rectangle 49"/>
          <p:cNvSpPr/>
          <p:nvPr/>
        </p:nvSpPr>
        <p:spPr>
          <a:xfrm>
            <a:off x="6288994" y="2047188"/>
            <a:ext cx="2056204"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The Renaissance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51" name="Rectangle 50"/>
          <p:cNvSpPr/>
          <p:nvPr/>
        </p:nvSpPr>
        <p:spPr>
          <a:xfrm>
            <a:off x="9142404" y="2047188"/>
            <a:ext cx="2354042"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Programmable Age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29" name="TextBox 28"/>
          <p:cNvSpPr txBox="1"/>
          <p:nvPr/>
        </p:nvSpPr>
        <p:spPr>
          <a:xfrm>
            <a:off x="154104" y="2461189"/>
            <a:ext cx="2641649" cy="712118"/>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Spanning Tree</a:t>
            </a:r>
          </a:p>
          <a:p>
            <a:pPr algn="ctr">
              <a:lnSpc>
                <a:spcPct val="90000"/>
              </a:lnSpc>
              <a:spcBef>
                <a:spcPts val="800"/>
              </a:spcBef>
            </a:pPr>
            <a:r>
              <a:rPr lang="en-US" sz="1867" b="1" dirty="0">
                <a:solidFill>
                  <a:schemeClr val="tx2"/>
                </a:solidFill>
              </a:rPr>
              <a:t>VLANs</a:t>
            </a:r>
          </a:p>
        </p:txBody>
      </p:sp>
      <p:sp>
        <p:nvSpPr>
          <p:cNvPr id="52" name="TextBox 51"/>
          <p:cNvSpPr txBox="1"/>
          <p:nvPr/>
        </p:nvSpPr>
        <p:spPr>
          <a:xfrm>
            <a:off x="3126925" y="2461191"/>
            <a:ext cx="2641649" cy="1073307"/>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Routing Protocols</a:t>
            </a:r>
          </a:p>
          <a:p>
            <a:pPr algn="ctr">
              <a:lnSpc>
                <a:spcPct val="90000"/>
              </a:lnSpc>
              <a:spcBef>
                <a:spcPts val="800"/>
              </a:spcBef>
            </a:pPr>
            <a:r>
              <a:rPr lang="en-US" sz="1867" b="1" dirty="0">
                <a:solidFill>
                  <a:schemeClr val="tx2"/>
                </a:solidFill>
              </a:rPr>
              <a:t>WAN Design</a:t>
            </a:r>
          </a:p>
          <a:p>
            <a:pPr algn="ctr">
              <a:lnSpc>
                <a:spcPct val="90000"/>
              </a:lnSpc>
              <a:spcBef>
                <a:spcPts val="800"/>
              </a:spcBef>
            </a:pPr>
            <a:r>
              <a:rPr lang="en-US" sz="1867" b="1" dirty="0">
                <a:solidFill>
                  <a:schemeClr val="tx2"/>
                </a:solidFill>
              </a:rPr>
              <a:t>IP-</a:t>
            </a:r>
            <a:r>
              <a:rPr lang="en-US" sz="1867" b="1" dirty="0" err="1">
                <a:solidFill>
                  <a:schemeClr val="tx2"/>
                </a:solidFill>
              </a:rPr>
              <a:t>magedon</a:t>
            </a:r>
            <a:endParaRPr lang="en-US" sz="1867" b="1" dirty="0">
              <a:solidFill>
                <a:schemeClr val="tx2"/>
              </a:solidFill>
            </a:endParaRPr>
          </a:p>
        </p:txBody>
      </p:sp>
      <p:sp>
        <p:nvSpPr>
          <p:cNvPr id="53" name="TextBox 52"/>
          <p:cNvSpPr txBox="1"/>
          <p:nvPr/>
        </p:nvSpPr>
        <p:spPr>
          <a:xfrm>
            <a:off x="6099746" y="2457059"/>
            <a:ext cx="2641649" cy="2879250"/>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SDN</a:t>
            </a:r>
          </a:p>
          <a:p>
            <a:pPr algn="ctr">
              <a:lnSpc>
                <a:spcPct val="90000"/>
              </a:lnSpc>
              <a:spcBef>
                <a:spcPts val="800"/>
              </a:spcBef>
            </a:pPr>
            <a:r>
              <a:rPr lang="en-US" sz="1867" b="1" dirty="0" err="1">
                <a:solidFill>
                  <a:schemeClr val="tx2"/>
                </a:solidFill>
              </a:rPr>
              <a:t>OpenFlow</a:t>
            </a:r>
            <a:endParaRPr lang="en-US" sz="1867" b="1" dirty="0">
              <a:solidFill>
                <a:schemeClr val="tx2"/>
              </a:solidFill>
            </a:endParaRPr>
          </a:p>
          <a:p>
            <a:pPr algn="ctr">
              <a:lnSpc>
                <a:spcPct val="90000"/>
              </a:lnSpc>
              <a:spcBef>
                <a:spcPts val="800"/>
              </a:spcBef>
            </a:pPr>
            <a:r>
              <a:rPr lang="en-US" sz="1867" b="1" dirty="0">
                <a:solidFill>
                  <a:schemeClr val="tx2"/>
                </a:solidFill>
              </a:rPr>
              <a:t>Controllers</a:t>
            </a:r>
          </a:p>
          <a:p>
            <a:pPr algn="ctr">
              <a:lnSpc>
                <a:spcPct val="90000"/>
              </a:lnSpc>
              <a:spcBef>
                <a:spcPts val="800"/>
              </a:spcBef>
            </a:pPr>
            <a:r>
              <a:rPr lang="en-US" sz="1867" b="1" dirty="0">
                <a:solidFill>
                  <a:schemeClr val="tx2"/>
                </a:solidFill>
              </a:rPr>
              <a:t>Overlays</a:t>
            </a:r>
          </a:p>
          <a:p>
            <a:pPr algn="ctr">
              <a:lnSpc>
                <a:spcPct val="90000"/>
              </a:lnSpc>
              <a:spcBef>
                <a:spcPts val="800"/>
              </a:spcBef>
            </a:pPr>
            <a:r>
              <a:rPr lang="en-US" sz="1867" b="1" dirty="0">
                <a:solidFill>
                  <a:schemeClr val="tx2"/>
                </a:solidFill>
              </a:rPr>
              <a:t>MP-BGP</a:t>
            </a:r>
          </a:p>
          <a:p>
            <a:pPr algn="ctr">
              <a:lnSpc>
                <a:spcPct val="90000"/>
              </a:lnSpc>
              <a:spcBef>
                <a:spcPts val="800"/>
              </a:spcBef>
            </a:pPr>
            <a:r>
              <a:rPr lang="en-US" sz="1867" b="1" dirty="0">
                <a:solidFill>
                  <a:schemeClr val="tx2"/>
                </a:solidFill>
              </a:rPr>
              <a:t>VXLAN</a:t>
            </a:r>
          </a:p>
          <a:p>
            <a:pPr algn="ctr">
              <a:lnSpc>
                <a:spcPct val="90000"/>
              </a:lnSpc>
              <a:spcBef>
                <a:spcPts val="800"/>
              </a:spcBef>
            </a:pPr>
            <a:r>
              <a:rPr lang="en-US" sz="1867" b="1" dirty="0">
                <a:solidFill>
                  <a:schemeClr val="tx2"/>
                </a:solidFill>
              </a:rPr>
              <a:t>Micro-Segmentation</a:t>
            </a:r>
          </a:p>
          <a:p>
            <a:pPr algn="ctr">
              <a:lnSpc>
                <a:spcPct val="90000"/>
              </a:lnSpc>
              <a:spcBef>
                <a:spcPts val="800"/>
              </a:spcBef>
            </a:pPr>
            <a:r>
              <a:rPr lang="en-US" sz="1867" b="1" dirty="0">
                <a:solidFill>
                  <a:schemeClr val="tx2"/>
                </a:solidFill>
              </a:rPr>
              <a:t>White Box</a:t>
            </a:r>
          </a:p>
        </p:txBody>
      </p:sp>
      <p:sp>
        <p:nvSpPr>
          <p:cNvPr id="54" name="TextBox 53"/>
          <p:cNvSpPr txBox="1"/>
          <p:nvPr/>
        </p:nvSpPr>
        <p:spPr>
          <a:xfrm>
            <a:off x="9072568" y="2457059"/>
            <a:ext cx="2641649" cy="3860224"/>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Cloud</a:t>
            </a:r>
          </a:p>
          <a:p>
            <a:pPr algn="ctr">
              <a:lnSpc>
                <a:spcPct val="90000"/>
              </a:lnSpc>
              <a:spcBef>
                <a:spcPts val="800"/>
              </a:spcBef>
            </a:pPr>
            <a:r>
              <a:rPr lang="en-US" sz="1867" b="1" dirty="0">
                <a:solidFill>
                  <a:schemeClr val="tx2"/>
                </a:solidFill>
              </a:rPr>
              <a:t>Python</a:t>
            </a:r>
          </a:p>
          <a:p>
            <a:pPr algn="ctr">
              <a:lnSpc>
                <a:spcPct val="90000"/>
              </a:lnSpc>
              <a:spcBef>
                <a:spcPts val="800"/>
              </a:spcBef>
            </a:pPr>
            <a:r>
              <a:rPr lang="en-US" sz="1867" b="1" dirty="0">
                <a:solidFill>
                  <a:schemeClr val="tx2"/>
                </a:solidFill>
              </a:rPr>
              <a:t>REST / APIs</a:t>
            </a:r>
          </a:p>
          <a:p>
            <a:pPr algn="ctr">
              <a:lnSpc>
                <a:spcPct val="90000"/>
              </a:lnSpc>
              <a:spcBef>
                <a:spcPts val="800"/>
              </a:spcBef>
            </a:pPr>
            <a:r>
              <a:rPr lang="en-US" sz="1867" b="1" dirty="0">
                <a:solidFill>
                  <a:schemeClr val="tx2"/>
                </a:solidFill>
              </a:rPr>
              <a:t>NETCONF / YANG</a:t>
            </a:r>
          </a:p>
          <a:p>
            <a:pPr algn="ctr">
              <a:lnSpc>
                <a:spcPct val="90000"/>
              </a:lnSpc>
              <a:spcBef>
                <a:spcPts val="800"/>
              </a:spcBef>
            </a:pPr>
            <a:r>
              <a:rPr lang="en-US" sz="1867" b="1" dirty="0">
                <a:solidFill>
                  <a:schemeClr val="tx2"/>
                </a:solidFill>
              </a:rPr>
              <a:t>“Fabrics”</a:t>
            </a:r>
          </a:p>
          <a:p>
            <a:pPr algn="ctr">
              <a:lnSpc>
                <a:spcPct val="90000"/>
              </a:lnSpc>
              <a:spcBef>
                <a:spcPts val="800"/>
              </a:spcBef>
            </a:pPr>
            <a:r>
              <a:rPr lang="en-US" sz="1867" b="1" dirty="0">
                <a:solidFill>
                  <a:schemeClr val="tx2"/>
                </a:solidFill>
              </a:rPr>
              <a:t>Network Function Virtualization (NFV)</a:t>
            </a:r>
          </a:p>
          <a:p>
            <a:pPr algn="ctr">
              <a:lnSpc>
                <a:spcPct val="90000"/>
              </a:lnSpc>
              <a:spcBef>
                <a:spcPts val="800"/>
              </a:spcBef>
            </a:pPr>
            <a:r>
              <a:rPr lang="en-US" sz="1867" b="1" dirty="0">
                <a:solidFill>
                  <a:schemeClr val="tx2"/>
                </a:solidFill>
              </a:rPr>
              <a:t>Containers</a:t>
            </a:r>
          </a:p>
          <a:p>
            <a:pPr algn="ctr">
              <a:lnSpc>
                <a:spcPct val="90000"/>
              </a:lnSpc>
              <a:spcBef>
                <a:spcPts val="800"/>
              </a:spcBef>
            </a:pPr>
            <a:r>
              <a:rPr lang="en-US" sz="1867" b="1" dirty="0">
                <a:solidFill>
                  <a:schemeClr val="tx2"/>
                </a:solidFill>
              </a:rPr>
              <a:t>DevOps</a:t>
            </a:r>
          </a:p>
          <a:p>
            <a:pPr algn="ctr">
              <a:lnSpc>
                <a:spcPct val="90000"/>
              </a:lnSpc>
              <a:spcBef>
                <a:spcPts val="800"/>
              </a:spcBef>
            </a:pPr>
            <a:r>
              <a:rPr lang="en-US" sz="1867" b="1" dirty="0" err="1">
                <a:solidFill>
                  <a:schemeClr val="tx2"/>
                </a:solidFill>
              </a:rPr>
              <a:t>NetDevOps</a:t>
            </a:r>
            <a:r>
              <a:rPr lang="en-US" sz="1867" b="1" dirty="0">
                <a:solidFill>
                  <a:schemeClr val="tx2"/>
                </a:solidFill>
              </a:rPr>
              <a:t>!</a:t>
            </a:r>
          </a:p>
          <a:p>
            <a:pPr algn="ctr">
              <a:lnSpc>
                <a:spcPct val="90000"/>
              </a:lnSpc>
              <a:spcBef>
                <a:spcPts val="800"/>
              </a:spcBef>
            </a:pPr>
            <a:endParaRPr lang="en-US" sz="1867" b="1" dirty="0">
              <a:solidFill>
                <a:schemeClr val="tx2"/>
              </a:solidFill>
            </a:endParaRPr>
          </a:p>
        </p:txBody>
      </p:sp>
      <p:cxnSp>
        <p:nvCxnSpPr>
          <p:cNvPr id="57" name="Straight Connector 56"/>
          <p:cNvCxnSpPr/>
          <p:nvPr/>
        </p:nvCxnSpPr>
        <p:spPr bwMode="auto">
          <a:xfrm>
            <a:off x="2854648" y="853531"/>
            <a:ext cx="0" cy="4654751"/>
          </a:xfrm>
          <a:prstGeom prst="line">
            <a:avLst/>
          </a:prstGeom>
          <a:solidFill>
            <a:srgbClr val="0183B7"/>
          </a:solidFill>
          <a:ln w="12700"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5860292" y="853531"/>
            <a:ext cx="0" cy="4654751"/>
          </a:xfrm>
          <a:prstGeom prst="line">
            <a:avLst/>
          </a:prstGeom>
          <a:solidFill>
            <a:srgbClr val="0183B7"/>
          </a:solidFill>
          <a:ln w="127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8795091" y="853531"/>
            <a:ext cx="0" cy="4654751"/>
          </a:xfrm>
          <a:prstGeom prst="line">
            <a:avLst/>
          </a:prstGeom>
          <a:solidFill>
            <a:srgbClr val="0183B7"/>
          </a:solidFill>
          <a:ln w="12700" cap="flat" cmpd="sng" algn="ctr">
            <a:solidFill>
              <a:schemeClr val="tx1"/>
            </a:solidFill>
            <a:prstDash val="solid"/>
            <a:round/>
            <a:headEnd type="none" w="med" len="med"/>
            <a:tailEnd type="none" w="med" len="med"/>
          </a:ln>
          <a:effectLst/>
        </p:spPr>
      </p:cxnSp>
      <p:sp>
        <p:nvSpPr>
          <p:cNvPr id="19" name="Title 1"/>
          <p:cNvSpPr txBox="1">
            <a:spLocks/>
          </p:cNvSpPr>
          <p:nvPr/>
        </p:nvSpPr>
        <p:spPr bwMode="auto">
          <a:xfrm>
            <a:off x="841377" y="5818188"/>
            <a:ext cx="11350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dirty="0">
                <a:solidFill>
                  <a:schemeClr val="bg1"/>
                </a:solidFill>
                <a:latin typeface="+mn-lt"/>
                <a:ea typeface="Avengeance Mightiest Avenger" charset="0"/>
                <a:cs typeface="Avengeance Mightiest Avenger" charset="0"/>
              </a:rPr>
              <a:t>The Four Ages of Networking….. </a:t>
            </a:r>
          </a:p>
        </p:txBody>
      </p:sp>
    </p:spTree>
    <p:extLst>
      <p:ext uri="{BB962C8B-B14F-4D97-AF65-F5344CB8AC3E}">
        <p14:creationId xmlns:p14="http://schemas.microsoft.com/office/powerpoint/2010/main" val="32645248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87D167F-2EBA-EC48-B90A-94A862FBC13C}"/>
              </a:ext>
            </a:extLst>
          </p:cNvPr>
          <p:cNvSpPr>
            <a:spLocks noGrp="1"/>
          </p:cNvSpPr>
          <p:nvPr>
            <p:ph type="body" sz="quarter" idx="10"/>
          </p:nvPr>
        </p:nvSpPr>
        <p:spPr>
          <a:xfrm>
            <a:off x="2946998" y="1509648"/>
            <a:ext cx="5181600" cy="4110792"/>
          </a:xfrm>
        </p:spPr>
        <p:txBody>
          <a:bodyPr/>
          <a:lstStyle/>
          <a:p>
            <a:pPr marL="76199" indent="0">
              <a:spcBef>
                <a:spcPts val="700"/>
              </a:spcBef>
              <a:buNone/>
            </a:pPr>
            <a:r>
              <a:rPr lang="en-US" sz="2400" b="1" u="sng" dirty="0"/>
              <a:t>Network Skills</a:t>
            </a:r>
          </a:p>
          <a:p>
            <a:pPr>
              <a:spcBef>
                <a:spcPts val="700"/>
              </a:spcBef>
            </a:pPr>
            <a:r>
              <a:rPr lang="en-US" sz="2400" dirty="0"/>
              <a:t>Layer 2 &amp; 3 Fundamentals</a:t>
            </a:r>
          </a:p>
          <a:p>
            <a:pPr>
              <a:spcBef>
                <a:spcPts val="700"/>
              </a:spcBef>
            </a:pPr>
            <a:r>
              <a:rPr lang="en-US" sz="2400" dirty="0"/>
              <a:t>Quality of Service</a:t>
            </a:r>
          </a:p>
          <a:p>
            <a:pPr>
              <a:spcBef>
                <a:spcPts val="700"/>
              </a:spcBef>
            </a:pPr>
            <a:r>
              <a:rPr lang="en-US" sz="2400" dirty="0"/>
              <a:t>Security and Segmentation</a:t>
            </a:r>
          </a:p>
          <a:p>
            <a:pPr>
              <a:spcBef>
                <a:spcPts val="700"/>
              </a:spcBef>
            </a:pPr>
            <a:r>
              <a:rPr lang="en-US" sz="2400" dirty="0"/>
              <a:t>Linux Networking</a:t>
            </a:r>
          </a:p>
          <a:p>
            <a:pPr>
              <a:spcBef>
                <a:spcPts val="700"/>
              </a:spcBef>
            </a:pPr>
            <a:r>
              <a:rPr lang="en-US" sz="2400" dirty="0"/>
              <a:t>Container Networking</a:t>
            </a:r>
          </a:p>
          <a:p>
            <a:pPr>
              <a:spcBef>
                <a:spcPts val="700"/>
              </a:spcBef>
            </a:pPr>
            <a:r>
              <a:rPr lang="en-US" sz="2400" dirty="0"/>
              <a:t>Cloud Networking</a:t>
            </a:r>
          </a:p>
          <a:p>
            <a:pPr>
              <a:spcBef>
                <a:spcPts val="700"/>
              </a:spcBef>
            </a:pPr>
            <a:r>
              <a:rPr lang="en-US" sz="2400" dirty="0"/>
              <a:t>IOT Networking</a:t>
            </a:r>
          </a:p>
          <a:p>
            <a:pPr>
              <a:spcBef>
                <a:spcPts val="700"/>
              </a:spcBef>
            </a:pPr>
            <a:r>
              <a:rPr lang="en-US" sz="2400" dirty="0"/>
              <a:t>Model Driven Programmability</a:t>
            </a:r>
          </a:p>
          <a:p>
            <a:pPr>
              <a:spcBef>
                <a:spcPts val="700"/>
              </a:spcBef>
            </a:pPr>
            <a:r>
              <a:rPr lang="en-US" sz="2400" dirty="0"/>
              <a:t>Network Function Virtualization</a:t>
            </a:r>
          </a:p>
        </p:txBody>
      </p:sp>
      <p:sp>
        <p:nvSpPr>
          <p:cNvPr id="16" name="Text Placeholder 15">
            <a:extLst>
              <a:ext uri="{FF2B5EF4-FFF2-40B4-BE49-F238E27FC236}">
                <a16:creationId xmlns:a16="http://schemas.microsoft.com/office/drawing/2014/main" id="{7B8CE44E-37E4-1D43-9314-D435F2408FC1}"/>
              </a:ext>
            </a:extLst>
          </p:cNvPr>
          <p:cNvSpPr>
            <a:spLocks noGrp="1"/>
          </p:cNvSpPr>
          <p:nvPr>
            <p:ph type="body" sz="quarter" idx="11"/>
          </p:nvPr>
        </p:nvSpPr>
        <p:spPr>
          <a:xfrm>
            <a:off x="7485552" y="1479970"/>
            <a:ext cx="4463648" cy="4110792"/>
          </a:xfrm>
        </p:spPr>
        <p:txBody>
          <a:bodyPr lIns="0" tIns="45710" rIns="0" bIns="45710">
            <a:noAutofit/>
          </a:bodyPr>
          <a:lstStyle/>
          <a:p>
            <a:pPr marL="76199" indent="0">
              <a:spcBef>
                <a:spcPts val="700"/>
              </a:spcBef>
              <a:buNone/>
            </a:pPr>
            <a:r>
              <a:rPr lang="en-US" sz="2400" b="1" u="sng" dirty="0"/>
              <a:t>Platform Skills</a:t>
            </a:r>
          </a:p>
          <a:p>
            <a:pPr>
              <a:spcBef>
                <a:spcPts val="700"/>
              </a:spcBef>
            </a:pPr>
            <a:r>
              <a:rPr lang="en-US" sz="2400" dirty="0"/>
              <a:t>Linux Administration</a:t>
            </a:r>
          </a:p>
          <a:p>
            <a:pPr>
              <a:spcBef>
                <a:spcPts val="700"/>
              </a:spcBef>
            </a:pPr>
            <a:r>
              <a:rPr lang="en-US" sz="2400" dirty="0"/>
              <a:t>Container Fundamentals</a:t>
            </a:r>
          </a:p>
          <a:p>
            <a:pPr>
              <a:spcBef>
                <a:spcPts val="700"/>
              </a:spcBef>
            </a:pPr>
            <a:r>
              <a:rPr lang="en-US" sz="2400" dirty="0"/>
              <a:t>Micro Service Platforms</a:t>
            </a:r>
          </a:p>
          <a:p>
            <a:pPr>
              <a:spcBef>
                <a:spcPts val="700"/>
              </a:spcBef>
            </a:pPr>
            <a:r>
              <a:rPr lang="en-US" sz="2400" dirty="0"/>
              <a:t>Cloud Fundamentals</a:t>
            </a:r>
          </a:p>
          <a:p>
            <a:pPr marL="76199" indent="0">
              <a:spcBef>
                <a:spcPts val="700"/>
              </a:spcBef>
              <a:buNone/>
            </a:pPr>
            <a:r>
              <a:rPr lang="en-US" sz="2400" b="1" u="sng" dirty="0"/>
              <a:t>Programming Skills</a:t>
            </a:r>
          </a:p>
          <a:p>
            <a:pPr>
              <a:spcBef>
                <a:spcPts val="700"/>
              </a:spcBef>
            </a:pPr>
            <a:r>
              <a:rPr lang="en-US" sz="2400" dirty="0"/>
              <a:t>Data Formats </a:t>
            </a:r>
            <a:r>
              <a:rPr lang="en-US" sz="1600" dirty="0"/>
              <a:t>(ex: JSON/YAML)</a:t>
            </a:r>
          </a:p>
          <a:p>
            <a:pPr>
              <a:spcBef>
                <a:spcPts val="700"/>
              </a:spcBef>
            </a:pPr>
            <a:r>
              <a:rPr lang="en-US" sz="2400" dirty="0"/>
              <a:t>Python and APIs </a:t>
            </a:r>
            <a:r>
              <a:rPr lang="en-US" sz="1600" dirty="0"/>
              <a:t>(ex: REST)</a:t>
            </a:r>
          </a:p>
          <a:p>
            <a:pPr>
              <a:spcBef>
                <a:spcPts val="700"/>
              </a:spcBef>
            </a:pPr>
            <a:r>
              <a:rPr lang="en-US" sz="2400" dirty="0"/>
              <a:t>Source Control </a:t>
            </a:r>
            <a:r>
              <a:rPr lang="en-US" sz="1600" dirty="0"/>
              <a:t>(ex: git) </a:t>
            </a:r>
          </a:p>
          <a:p>
            <a:pPr>
              <a:spcBef>
                <a:spcPts val="700"/>
              </a:spcBef>
            </a:pPr>
            <a:r>
              <a:rPr lang="en-US" sz="2400" dirty="0"/>
              <a:t>Configuration Management </a:t>
            </a:r>
            <a:br>
              <a:rPr lang="en-US" sz="2400" dirty="0"/>
            </a:br>
            <a:r>
              <a:rPr lang="en-US" sz="1600" dirty="0"/>
              <a:t>(ex: Ansible)</a:t>
            </a:r>
          </a:p>
          <a:p>
            <a:pPr>
              <a:spcBef>
                <a:spcPts val="700"/>
              </a:spcBef>
            </a:pPr>
            <a:endParaRPr lang="en-US" sz="2400" dirty="0"/>
          </a:p>
        </p:txBody>
      </p:sp>
      <p:sp>
        <p:nvSpPr>
          <p:cNvPr id="2" name="Title 1"/>
          <p:cNvSpPr>
            <a:spLocks noGrp="1"/>
          </p:cNvSpPr>
          <p:nvPr>
            <p:ph type="title"/>
          </p:nvPr>
        </p:nvSpPr>
        <p:spPr/>
        <p:txBody>
          <a:bodyPr/>
          <a:lstStyle/>
          <a:p>
            <a:r>
              <a:rPr lang="en-US" dirty="0"/>
              <a:t>The NetDevOps Engineer</a:t>
            </a:r>
            <a:endParaRPr lang="en-US" sz="2667" i="1" dirty="0"/>
          </a:p>
        </p:txBody>
      </p:sp>
      <p:pic>
        <p:nvPicPr>
          <p:cNvPr id="6" name="Picture 5">
            <a:extLst>
              <a:ext uri="{FF2B5EF4-FFF2-40B4-BE49-F238E27FC236}">
                <a16:creationId xmlns:a16="http://schemas.microsoft.com/office/drawing/2014/main" id="{2362164C-CF27-224B-AEB9-C382AFDCB5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158" y="2044503"/>
            <a:ext cx="4488432" cy="3730131"/>
          </a:xfrm>
          <a:prstGeom prst="rect">
            <a:avLst/>
          </a:prstGeom>
        </p:spPr>
      </p:pic>
    </p:spTree>
    <p:extLst>
      <p:ext uri="{BB962C8B-B14F-4D97-AF65-F5344CB8AC3E}">
        <p14:creationId xmlns:p14="http://schemas.microsoft.com/office/powerpoint/2010/main" val="1418419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Cisco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DevNet" id="{334C7F0E-413D-E045-8218-2B0D13C8A31E}" vid="{6D1C071B-2B84-C449-A45D-9DF74D5B1D6A}"/>
    </a:ext>
  </a:extLst>
</a:theme>
</file>

<file path=ppt/theme/theme2.xml><?xml version="1.0" encoding="utf-8"?>
<a:theme xmlns:a="http://schemas.openxmlformats.org/drawingml/2006/main" name="1_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3.xml><?xml version="1.0" encoding="utf-8"?>
<a:theme xmlns:a="http://schemas.openxmlformats.org/drawingml/2006/main" name="1_Cisco Corporate Template 2017">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7" id="{AC841D0A-4F3A-404B-8CEF-ADBD58A305C1}" vid="{8D82013A-E1FC-864A-9872-47C049857E44}"/>
    </a:ext>
  </a:extLst>
</a:theme>
</file>

<file path=ppt/theme/theme4.xml><?xml version="1.0" encoding="utf-8"?>
<a:theme xmlns:a="http://schemas.openxmlformats.org/drawingml/2006/main" name="Blue theme 2018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017_16x9_Corporate template_WST Lock Up" id="{A017039E-00F5-4237-B4C8-7E7F91EF4295}" vid="{94090727-8B40-4640-80B6-6B23D5758A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ppt/theme/themeOverride2.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docProps/app.xml><?xml version="1.0" encoding="utf-8"?>
<Properties xmlns="http://schemas.openxmlformats.org/officeDocument/2006/extended-properties" xmlns:vt="http://schemas.openxmlformats.org/officeDocument/2006/docPropsVTypes">
  <Template>Cisco DevNet</Template>
  <TotalTime>4940</TotalTime>
  <Words>4129</Words>
  <Application>Microsoft Macintosh PowerPoint</Application>
  <PresentationFormat>Widescreen</PresentationFormat>
  <Paragraphs>269</Paragraphs>
  <Slides>31</Slides>
  <Notes>13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31</vt:i4>
      </vt:variant>
    </vt:vector>
  </HeadingPairs>
  <TitlesOfParts>
    <vt:vector size="45" baseType="lpstr">
      <vt:lpstr>Avengeance Mightiest Avenger</vt:lpstr>
      <vt:lpstr>Ciscolight</vt:lpstr>
      <vt:lpstr>CiscoSansRegular</vt:lpstr>
      <vt:lpstr>Arial</vt:lpstr>
      <vt:lpstr>Calibri</vt:lpstr>
      <vt:lpstr>CiscoSansBold</vt:lpstr>
      <vt:lpstr>CiscoSansTT ExtraLight</vt:lpstr>
      <vt:lpstr>CiscoSansTT Light</vt:lpstr>
      <vt:lpstr>Courier New</vt:lpstr>
      <vt:lpstr>Wingdings</vt:lpstr>
      <vt:lpstr>Cisco DevNet</vt:lpstr>
      <vt:lpstr>1_Cisco Corporate Template 2018 - DevNet</vt:lpstr>
      <vt:lpstr>1_Cisco Corporate Template 2017</vt:lpstr>
      <vt:lpstr>Blue theme 2018 16x9</vt:lpstr>
      <vt:lpstr>DevNet Learning Forum</vt:lpstr>
      <vt:lpstr>Agenda</vt:lpstr>
      <vt:lpstr>Review</vt:lpstr>
      <vt:lpstr>Git - Code Submission Workflow</vt:lpstr>
      <vt:lpstr>About DevNet</vt:lpstr>
      <vt:lpstr>Yesterday’s Network</vt:lpstr>
      <vt:lpstr>Today’s Network</vt:lpstr>
      <vt:lpstr>PowerPoint Presentation</vt:lpstr>
      <vt:lpstr>The NetDevOps Engineer</vt:lpstr>
      <vt:lpstr>PowerPoint Presentation</vt:lpstr>
      <vt:lpstr>PowerPoint Presentation</vt:lpstr>
      <vt:lpstr>Learning Tracks</vt:lpstr>
      <vt:lpstr>DevNet Certification</vt:lpstr>
      <vt:lpstr>PowerPoint Presentation</vt:lpstr>
      <vt:lpstr>PowerPoint Presentation</vt:lpstr>
      <vt:lpstr>Always-on</vt:lpstr>
      <vt:lpstr>Reservation</vt:lpstr>
      <vt:lpstr>Developer Documentation</vt:lpstr>
      <vt:lpstr>What is a Development Environment, and why do you need one?</vt:lpstr>
      <vt:lpstr>The Developer Environment</vt:lpstr>
      <vt:lpstr>The Operating System</vt:lpstr>
      <vt:lpstr>Source Control System</vt:lpstr>
      <vt:lpstr>Terminals and Shells</vt:lpstr>
      <vt:lpstr>Programming Languages</vt:lpstr>
      <vt:lpstr>Text Editors and IDEs</vt:lpstr>
      <vt:lpstr>Development Tools and Clients</vt:lpstr>
      <vt:lpstr>Application Container Engine</vt:lpstr>
      <vt:lpstr>What are some good tool choices to start with?</vt:lpstr>
      <vt:lpstr>Hands-on</vt:lpstr>
      <vt:lpstr>Continue to study..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Devent Learning Forum</dc:title>
  <dc:creator>Frank Tan (qutan)</dc:creator>
  <cp:lastModifiedBy>Frank Tan (qutan)</cp:lastModifiedBy>
  <cp:revision>2</cp:revision>
  <dcterms:created xsi:type="dcterms:W3CDTF">2020-03-01T12:42:14Z</dcterms:created>
  <dcterms:modified xsi:type="dcterms:W3CDTF">2020-03-10T07:59:04Z</dcterms:modified>
</cp:coreProperties>
</file>